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3"/>
  </p:sldMasterIdLst>
  <p:notesMasterIdLst>
    <p:notesMasterId r:id="rId25"/>
  </p:notesMasterIdLst>
  <p:handoutMasterIdLst>
    <p:handoutMasterId r:id="rId26"/>
  </p:handoutMasterIdLst>
  <p:sldIdLst>
    <p:sldId id="446" r:id="rId4"/>
    <p:sldId id="405" r:id="rId5"/>
    <p:sldId id="435" r:id="rId6"/>
    <p:sldId id="401" r:id="rId7"/>
    <p:sldId id="403" r:id="rId8"/>
    <p:sldId id="422" r:id="rId9"/>
    <p:sldId id="414" r:id="rId10"/>
    <p:sldId id="429" r:id="rId11"/>
    <p:sldId id="402" r:id="rId12"/>
    <p:sldId id="420" r:id="rId13"/>
    <p:sldId id="421" r:id="rId14"/>
    <p:sldId id="423" r:id="rId15"/>
    <p:sldId id="425" r:id="rId16"/>
    <p:sldId id="438" r:id="rId17"/>
    <p:sldId id="430" r:id="rId18"/>
    <p:sldId id="439" r:id="rId19"/>
    <p:sldId id="440" r:id="rId20"/>
    <p:sldId id="441" r:id="rId21"/>
    <p:sldId id="442" r:id="rId22"/>
    <p:sldId id="443" r:id="rId23"/>
    <p:sldId id="445" r:id="rId24"/>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7008">
          <p15:clr>
            <a:srgbClr val="A4A3A4"/>
          </p15:clr>
        </p15:guide>
        <p15:guide id="4" orient="horz" pos="1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55" autoAdjust="0"/>
    <p:restoredTop sz="72376" autoAdjust="0"/>
  </p:normalViewPr>
  <p:slideViewPr>
    <p:cSldViewPr snapToGrid="0">
      <p:cViewPr varScale="1">
        <p:scale>
          <a:sx n="39" d="100"/>
          <a:sy n="39" d="100"/>
        </p:scale>
        <p:origin x="960" y="48"/>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8" d="100"/>
          <a:sy n="88"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BA51D-E4F3-4DDF-BF6C-66A644E36BC2}" type="doc">
      <dgm:prSet loTypeId="urn:microsoft.com/office/officeart/2009/layout/ReverseList" loCatId="relationship" qsTypeId="urn:microsoft.com/office/officeart/2005/8/quickstyle/simple1" qsCatId="simple" csTypeId="urn:microsoft.com/office/officeart/2005/8/colors/colorful1" csCatId="colorful" phldr="1"/>
      <dgm:spPr/>
      <dgm:t>
        <a:bodyPr/>
        <a:lstStyle/>
        <a:p>
          <a:endParaRPr lang="tr-TR"/>
        </a:p>
      </dgm:t>
    </dgm:pt>
    <dgm:pt modelId="{E70FEF9C-6BFE-4D27-8F16-E0C30D1A5F45}">
      <dgm:prSet phldrT="[Metin]"/>
      <dgm:spPr/>
      <dgm:t>
        <a:bodyPr/>
        <a:lstStyle/>
        <a:p>
          <a:pPr algn="ctr">
            <a:lnSpc>
              <a:spcPct val="90000"/>
            </a:lnSpc>
          </a:pPr>
          <a:endParaRPr lang="tr-TR" dirty="0"/>
        </a:p>
        <a:p>
          <a:pPr algn="ctr">
            <a:lnSpc>
              <a:spcPct val="150000"/>
            </a:lnSpc>
          </a:pPr>
          <a:r>
            <a:rPr lang="tr-TR" dirty="0"/>
            <a:t>Kabul Edilebilir</a:t>
          </a:r>
        </a:p>
      </dgm:t>
    </dgm:pt>
    <dgm:pt modelId="{BDE96B77-7B87-4ADE-83CF-AD7BEC5ED49C}" type="parTrans" cxnId="{C3AB9093-E86B-48E8-8DB1-95579D863D4C}">
      <dgm:prSet/>
      <dgm:spPr/>
      <dgm:t>
        <a:bodyPr/>
        <a:lstStyle/>
        <a:p>
          <a:endParaRPr lang="tr-TR"/>
        </a:p>
      </dgm:t>
    </dgm:pt>
    <dgm:pt modelId="{4BB507E3-F06C-4991-89E7-05490E705589}" type="sibTrans" cxnId="{C3AB9093-E86B-48E8-8DB1-95579D863D4C}">
      <dgm:prSet/>
      <dgm:spPr/>
      <dgm:t>
        <a:bodyPr/>
        <a:lstStyle/>
        <a:p>
          <a:endParaRPr lang="tr-TR"/>
        </a:p>
      </dgm:t>
    </dgm:pt>
    <dgm:pt modelId="{E4A16804-79B0-46F0-8673-73329ADF3058}">
      <dgm:prSet phldrT="[Metin]"/>
      <dgm:spPr/>
      <dgm:t>
        <a:bodyPr/>
        <a:lstStyle/>
        <a:p>
          <a:pPr algn="ctr">
            <a:lnSpc>
              <a:spcPct val="90000"/>
            </a:lnSpc>
          </a:pPr>
          <a:endParaRPr lang="tr-TR" dirty="0"/>
        </a:p>
        <a:p>
          <a:pPr algn="ctr">
            <a:lnSpc>
              <a:spcPct val="150000"/>
            </a:lnSpc>
          </a:pPr>
          <a:r>
            <a:rPr lang="tr-TR" dirty="0"/>
            <a:t>Kabul Edilemez</a:t>
          </a:r>
        </a:p>
      </dgm:t>
    </dgm:pt>
    <dgm:pt modelId="{CA79EB15-D0DA-47ED-9D83-9B8CD4FDDD95}" type="parTrans" cxnId="{6E1596D4-26BB-4493-A954-8FE2A8F3BBAD}">
      <dgm:prSet/>
      <dgm:spPr/>
      <dgm:t>
        <a:bodyPr/>
        <a:lstStyle/>
        <a:p>
          <a:endParaRPr lang="tr-TR"/>
        </a:p>
      </dgm:t>
    </dgm:pt>
    <dgm:pt modelId="{090CDB39-AD9A-41BA-9EE8-67F9E673E996}" type="sibTrans" cxnId="{6E1596D4-26BB-4493-A954-8FE2A8F3BBAD}">
      <dgm:prSet/>
      <dgm:spPr/>
      <dgm:t>
        <a:bodyPr/>
        <a:lstStyle/>
        <a:p>
          <a:endParaRPr lang="tr-TR"/>
        </a:p>
      </dgm:t>
    </dgm:pt>
    <dgm:pt modelId="{D33B3867-0C3F-4E83-84B3-8CD345A5CB0F}" type="pres">
      <dgm:prSet presAssocID="{E8DBA51D-E4F3-4DDF-BF6C-66A644E36BC2}" presName="Name0" presStyleCnt="0">
        <dgm:presLayoutVars>
          <dgm:chMax val="2"/>
          <dgm:chPref val="2"/>
          <dgm:animLvl val="lvl"/>
        </dgm:presLayoutVars>
      </dgm:prSet>
      <dgm:spPr/>
      <dgm:t>
        <a:bodyPr/>
        <a:lstStyle/>
        <a:p>
          <a:endParaRPr lang="tr-TR"/>
        </a:p>
      </dgm:t>
    </dgm:pt>
    <dgm:pt modelId="{A9BC74FF-58B0-4A61-BF66-BE5CEF67DBAE}" type="pres">
      <dgm:prSet presAssocID="{E8DBA51D-E4F3-4DDF-BF6C-66A644E36BC2}" presName="LeftText" presStyleLbl="revTx" presStyleIdx="0" presStyleCnt="0">
        <dgm:presLayoutVars>
          <dgm:bulletEnabled val="1"/>
        </dgm:presLayoutVars>
      </dgm:prSet>
      <dgm:spPr/>
      <dgm:t>
        <a:bodyPr/>
        <a:lstStyle/>
        <a:p>
          <a:endParaRPr lang="tr-TR"/>
        </a:p>
      </dgm:t>
    </dgm:pt>
    <dgm:pt modelId="{511CA49E-951B-4427-8008-54149D4F0A56}" type="pres">
      <dgm:prSet presAssocID="{E8DBA51D-E4F3-4DDF-BF6C-66A644E36BC2}" presName="LeftNode" presStyleLbl="bgImgPlace1" presStyleIdx="0" presStyleCnt="2">
        <dgm:presLayoutVars>
          <dgm:chMax val="2"/>
          <dgm:chPref val="2"/>
        </dgm:presLayoutVars>
      </dgm:prSet>
      <dgm:spPr/>
      <dgm:t>
        <a:bodyPr/>
        <a:lstStyle/>
        <a:p>
          <a:endParaRPr lang="tr-TR"/>
        </a:p>
      </dgm:t>
    </dgm:pt>
    <dgm:pt modelId="{724FBF26-E30C-4E8B-BAB0-C7BAF5D3F51C}" type="pres">
      <dgm:prSet presAssocID="{E8DBA51D-E4F3-4DDF-BF6C-66A644E36BC2}" presName="RightText" presStyleLbl="revTx" presStyleIdx="0" presStyleCnt="0">
        <dgm:presLayoutVars>
          <dgm:bulletEnabled val="1"/>
        </dgm:presLayoutVars>
      </dgm:prSet>
      <dgm:spPr/>
      <dgm:t>
        <a:bodyPr/>
        <a:lstStyle/>
        <a:p>
          <a:endParaRPr lang="tr-TR"/>
        </a:p>
      </dgm:t>
    </dgm:pt>
    <dgm:pt modelId="{93DB2167-E2A6-4421-B84B-3B4845645639}" type="pres">
      <dgm:prSet presAssocID="{E8DBA51D-E4F3-4DDF-BF6C-66A644E36BC2}" presName="RightNode" presStyleLbl="bgImgPlace1" presStyleIdx="1" presStyleCnt="2">
        <dgm:presLayoutVars>
          <dgm:chMax val="0"/>
          <dgm:chPref val="0"/>
        </dgm:presLayoutVars>
      </dgm:prSet>
      <dgm:spPr/>
      <dgm:t>
        <a:bodyPr/>
        <a:lstStyle/>
        <a:p>
          <a:endParaRPr lang="tr-TR"/>
        </a:p>
      </dgm:t>
    </dgm:pt>
    <dgm:pt modelId="{AB092009-D96D-47A7-979A-A70E0B4A6F69}" type="pres">
      <dgm:prSet presAssocID="{E8DBA51D-E4F3-4DDF-BF6C-66A644E36BC2}" presName="TopArrow" presStyleLbl="node1" presStyleIdx="0" presStyleCnt="2"/>
      <dgm:spPr/>
    </dgm:pt>
    <dgm:pt modelId="{1598CA87-9462-48F9-85E3-903E49DA329F}" type="pres">
      <dgm:prSet presAssocID="{E8DBA51D-E4F3-4DDF-BF6C-66A644E36BC2}" presName="BottomArrow" presStyleLbl="node1" presStyleIdx="1" presStyleCnt="2" custAng="0" custLinFactNeighborX="-2979" custLinFactNeighborY="-1408"/>
      <dgm:spPr/>
    </dgm:pt>
  </dgm:ptLst>
  <dgm:cxnLst>
    <dgm:cxn modelId="{20A490D6-7771-45B6-A668-B43DE8BD062C}" type="presOf" srcId="{E4A16804-79B0-46F0-8673-73329ADF3058}" destId="{93DB2167-E2A6-4421-B84B-3B4845645639}" srcOrd="1" destOrd="0" presId="urn:microsoft.com/office/officeart/2009/layout/ReverseList"/>
    <dgm:cxn modelId="{C3AB9093-E86B-48E8-8DB1-95579D863D4C}" srcId="{E8DBA51D-E4F3-4DDF-BF6C-66A644E36BC2}" destId="{E70FEF9C-6BFE-4D27-8F16-E0C30D1A5F45}" srcOrd="0" destOrd="0" parTransId="{BDE96B77-7B87-4ADE-83CF-AD7BEC5ED49C}" sibTransId="{4BB507E3-F06C-4991-89E7-05490E705589}"/>
    <dgm:cxn modelId="{A419A1EF-3AA1-42BC-8FB8-82F121796E5E}" type="presOf" srcId="{E70FEF9C-6BFE-4D27-8F16-E0C30D1A5F45}" destId="{511CA49E-951B-4427-8008-54149D4F0A56}" srcOrd="1" destOrd="0" presId="urn:microsoft.com/office/officeart/2009/layout/ReverseList"/>
    <dgm:cxn modelId="{6E1596D4-26BB-4493-A954-8FE2A8F3BBAD}" srcId="{E8DBA51D-E4F3-4DDF-BF6C-66A644E36BC2}" destId="{E4A16804-79B0-46F0-8673-73329ADF3058}" srcOrd="1" destOrd="0" parTransId="{CA79EB15-D0DA-47ED-9D83-9B8CD4FDDD95}" sibTransId="{090CDB39-AD9A-41BA-9EE8-67F9E673E996}"/>
    <dgm:cxn modelId="{33FFB7CD-CD12-487F-84C0-A84F03DB4BC0}" type="presOf" srcId="{E4A16804-79B0-46F0-8673-73329ADF3058}" destId="{724FBF26-E30C-4E8B-BAB0-C7BAF5D3F51C}" srcOrd="0" destOrd="0" presId="urn:microsoft.com/office/officeart/2009/layout/ReverseList"/>
    <dgm:cxn modelId="{B7DA00A0-5E49-4C60-82F9-55C3F8841E40}" type="presOf" srcId="{E8DBA51D-E4F3-4DDF-BF6C-66A644E36BC2}" destId="{D33B3867-0C3F-4E83-84B3-8CD345A5CB0F}" srcOrd="0" destOrd="0" presId="urn:microsoft.com/office/officeart/2009/layout/ReverseList"/>
    <dgm:cxn modelId="{B1B09170-5E36-4FA4-B961-E9368B266195}" type="presOf" srcId="{E70FEF9C-6BFE-4D27-8F16-E0C30D1A5F45}" destId="{A9BC74FF-58B0-4A61-BF66-BE5CEF67DBAE}" srcOrd="0" destOrd="0" presId="urn:microsoft.com/office/officeart/2009/layout/ReverseList"/>
    <dgm:cxn modelId="{00026BB1-1ECE-4F1B-8F87-A9E6BF4DAB4C}" type="presParOf" srcId="{D33B3867-0C3F-4E83-84B3-8CD345A5CB0F}" destId="{A9BC74FF-58B0-4A61-BF66-BE5CEF67DBAE}" srcOrd="0" destOrd="0" presId="urn:microsoft.com/office/officeart/2009/layout/ReverseList"/>
    <dgm:cxn modelId="{16E8BA2F-DF03-45EA-8275-519FA906A43A}" type="presParOf" srcId="{D33B3867-0C3F-4E83-84B3-8CD345A5CB0F}" destId="{511CA49E-951B-4427-8008-54149D4F0A56}" srcOrd="1" destOrd="0" presId="urn:microsoft.com/office/officeart/2009/layout/ReverseList"/>
    <dgm:cxn modelId="{C14CC98E-3962-48FC-9C2C-AB25E182B8A4}" type="presParOf" srcId="{D33B3867-0C3F-4E83-84B3-8CD345A5CB0F}" destId="{724FBF26-E30C-4E8B-BAB0-C7BAF5D3F51C}" srcOrd="2" destOrd="0" presId="urn:microsoft.com/office/officeart/2009/layout/ReverseList"/>
    <dgm:cxn modelId="{FBF7B048-5061-4EAD-B65D-D6943C2EF868}" type="presParOf" srcId="{D33B3867-0C3F-4E83-84B3-8CD345A5CB0F}" destId="{93DB2167-E2A6-4421-B84B-3B4845645639}" srcOrd="3" destOrd="0" presId="urn:microsoft.com/office/officeart/2009/layout/ReverseList"/>
    <dgm:cxn modelId="{3A886F2A-1E1C-4C7C-93A0-2B6DF81EED61}" type="presParOf" srcId="{D33B3867-0C3F-4E83-84B3-8CD345A5CB0F}" destId="{AB092009-D96D-47A7-979A-A70E0B4A6F69}" srcOrd="4" destOrd="0" presId="urn:microsoft.com/office/officeart/2009/layout/ReverseList"/>
    <dgm:cxn modelId="{48DD8051-4AB9-407F-A1A3-948BE19E7992}" type="presParOf" srcId="{D33B3867-0C3F-4E83-84B3-8CD345A5CB0F}" destId="{1598CA87-9462-48F9-85E3-903E49DA329F}"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BA51D-E4F3-4DDF-BF6C-66A644E36BC2}" type="doc">
      <dgm:prSet loTypeId="urn:microsoft.com/office/officeart/2009/layout/ReverseList" loCatId="relationship" qsTypeId="urn:microsoft.com/office/officeart/2005/8/quickstyle/simple1" qsCatId="simple" csTypeId="urn:microsoft.com/office/officeart/2005/8/colors/colorful1" csCatId="colorful" phldr="1"/>
      <dgm:spPr/>
      <dgm:t>
        <a:bodyPr/>
        <a:lstStyle/>
        <a:p>
          <a:endParaRPr lang="tr-TR"/>
        </a:p>
      </dgm:t>
    </dgm:pt>
    <dgm:pt modelId="{E70FEF9C-6BFE-4D27-8F16-E0C30D1A5F45}">
      <dgm:prSet phldrT="[Metin]"/>
      <dgm:spPr/>
      <dgm:t>
        <a:bodyPr/>
        <a:lstStyle/>
        <a:p>
          <a:pPr algn="ctr">
            <a:lnSpc>
              <a:spcPct val="90000"/>
            </a:lnSpc>
          </a:pPr>
          <a:endParaRPr lang="tr-TR" dirty="0"/>
        </a:p>
        <a:p>
          <a:pPr algn="ctr">
            <a:lnSpc>
              <a:spcPct val="150000"/>
            </a:lnSpc>
          </a:pPr>
          <a:r>
            <a:rPr lang="tr-TR" dirty="0"/>
            <a:t>Kabul Edilebilir</a:t>
          </a:r>
        </a:p>
      </dgm:t>
    </dgm:pt>
    <dgm:pt modelId="{BDE96B77-7B87-4ADE-83CF-AD7BEC5ED49C}" type="parTrans" cxnId="{C3AB9093-E86B-48E8-8DB1-95579D863D4C}">
      <dgm:prSet/>
      <dgm:spPr/>
      <dgm:t>
        <a:bodyPr/>
        <a:lstStyle/>
        <a:p>
          <a:endParaRPr lang="tr-TR"/>
        </a:p>
      </dgm:t>
    </dgm:pt>
    <dgm:pt modelId="{4BB507E3-F06C-4991-89E7-05490E705589}" type="sibTrans" cxnId="{C3AB9093-E86B-48E8-8DB1-95579D863D4C}">
      <dgm:prSet/>
      <dgm:spPr/>
      <dgm:t>
        <a:bodyPr/>
        <a:lstStyle/>
        <a:p>
          <a:endParaRPr lang="tr-TR"/>
        </a:p>
      </dgm:t>
    </dgm:pt>
    <dgm:pt modelId="{E4A16804-79B0-46F0-8673-73329ADF3058}">
      <dgm:prSet phldrT="[Metin]"/>
      <dgm:spPr/>
      <dgm:t>
        <a:bodyPr/>
        <a:lstStyle/>
        <a:p>
          <a:pPr algn="ctr">
            <a:lnSpc>
              <a:spcPct val="90000"/>
            </a:lnSpc>
          </a:pPr>
          <a:endParaRPr lang="tr-TR" dirty="0"/>
        </a:p>
        <a:p>
          <a:pPr algn="ctr">
            <a:lnSpc>
              <a:spcPct val="150000"/>
            </a:lnSpc>
          </a:pPr>
          <a:r>
            <a:rPr lang="tr-TR" dirty="0"/>
            <a:t>Kabul Edilemez</a:t>
          </a:r>
        </a:p>
      </dgm:t>
    </dgm:pt>
    <dgm:pt modelId="{CA79EB15-D0DA-47ED-9D83-9B8CD4FDDD95}" type="parTrans" cxnId="{6E1596D4-26BB-4493-A954-8FE2A8F3BBAD}">
      <dgm:prSet/>
      <dgm:spPr/>
      <dgm:t>
        <a:bodyPr/>
        <a:lstStyle/>
        <a:p>
          <a:endParaRPr lang="tr-TR"/>
        </a:p>
      </dgm:t>
    </dgm:pt>
    <dgm:pt modelId="{090CDB39-AD9A-41BA-9EE8-67F9E673E996}" type="sibTrans" cxnId="{6E1596D4-26BB-4493-A954-8FE2A8F3BBAD}">
      <dgm:prSet/>
      <dgm:spPr/>
      <dgm:t>
        <a:bodyPr/>
        <a:lstStyle/>
        <a:p>
          <a:endParaRPr lang="tr-TR"/>
        </a:p>
      </dgm:t>
    </dgm:pt>
    <dgm:pt modelId="{D33B3867-0C3F-4E83-84B3-8CD345A5CB0F}" type="pres">
      <dgm:prSet presAssocID="{E8DBA51D-E4F3-4DDF-BF6C-66A644E36BC2}" presName="Name0" presStyleCnt="0">
        <dgm:presLayoutVars>
          <dgm:chMax val="2"/>
          <dgm:chPref val="2"/>
          <dgm:animLvl val="lvl"/>
        </dgm:presLayoutVars>
      </dgm:prSet>
      <dgm:spPr/>
      <dgm:t>
        <a:bodyPr/>
        <a:lstStyle/>
        <a:p>
          <a:endParaRPr lang="tr-TR"/>
        </a:p>
      </dgm:t>
    </dgm:pt>
    <dgm:pt modelId="{A9BC74FF-58B0-4A61-BF66-BE5CEF67DBAE}" type="pres">
      <dgm:prSet presAssocID="{E8DBA51D-E4F3-4DDF-BF6C-66A644E36BC2}" presName="LeftText" presStyleLbl="revTx" presStyleIdx="0" presStyleCnt="0">
        <dgm:presLayoutVars>
          <dgm:bulletEnabled val="1"/>
        </dgm:presLayoutVars>
      </dgm:prSet>
      <dgm:spPr/>
      <dgm:t>
        <a:bodyPr/>
        <a:lstStyle/>
        <a:p>
          <a:endParaRPr lang="tr-TR"/>
        </a:p>
      </dgm:t>
    </dgm:pt>
    <dgm:pt modelId="{511CA49E-951B-4427-8008-54149D4F0A56}" type="pres">
      <dgm:prSet presAssocID="{E8DBA51D-E4F3-4DDF-BF6C-66A644E36BC2}" presName="LeftNode" presStyleLbl="bgImgPlace1" presStyleIdx="0" presStyleCnt="2">
        <dgm:presLayoutVars>
          <dgm:chMax val="2"/>
          <dgm:chPref val="2"/>
        </dgm:presLayoutVars>
      </dgm:prSet>
      <dgm:spPr/>
      <dgm:t>
        <a:bodyPr/>
        <a:lstStyle/>
        <a:p>
          <a:endParaRPr lang="tr-TR"/>
        </a:p>
      </dgm:t>
    </dgm:pt>
    <dgm:pt modelId="{724FBF26-E30C-4E8B-BAB0-C7BAF5D3F51C}" type="pres">
      <dgm:prSet presAssocID="{E8DBA51D-E4F3-4DDF-BF6C-66A644E36BC2}" presName="RightText" presStyleLbl="revTx" presStyleIdx="0" presStyleCnt="0">
        <dgm:presLayoutVars>
          <dgm:bulletEnabled val="1"/>
        </dgm:presLayoutVars>
      </dgm:prSet>
      <dgm:spPr/>
      <dgm:t>
        <a:bodyPr/>
        <a:lstStyle/>
        <a:p>
          <a:endParaRPr lang="tr-TR"/>
        </a:p>
      </dgm:t>
    </dgm:pt>
    <dgm:pt modelId="{93DB2167-E2A6-4421-B84B-3B4845645639}" type="pres">
      <dgm:prSet presAssocID="{E8DBA51D-E4F3-4DDF-BF6C-66A644E36BC2}" presName="RightNode" presStyleLbl="bgImgPlace1" presStyleIdx="1" presStyleCnt="2">
        <dgm:presLayoutVars>
          <dgm:chMax val="0"/>
          <dgm:chPref val="0"/>
        </dgm:presLayoutVars>
      </dgm:prSet>
      <dgm:spPr/>
      <dgm:t>
        <a:bodyPr/>
        <a:lstStyle/>
        <a:p>
          <a:endParaRPr lang="tr-TR"/>
        </a:p>
      </dgm:t>
    </dgm:pt>
    <dgm:pt modelId="{AB092009-D96D-47A7-979A-A70E0B4A6F69}" type="pres">
      <dgm:prSet presAssocID="{E8DBA51D-E4F3-4DDF-BF6C-66A644E36BC2}" presName="TopArrow" presStyleLbl="node1" presStyleIdx="0" presStyleCnt="2"/>
      <dgm:spPr/>
    </dgm:pt>
    <dgm:pt modelId="{1598CA87-9462-48F9-85E3-903E49DA329F}" type="pres">
      <dgm:prSet presAssocID="{E8DBA51D-E4F3-4DDF-BF6C-66A644E36BC2}" presName="BottomArrow" presStyleLbl="node1" presStyleIdx="1" presStyleCnt="2" custAng="0" custLinFactNeighborX="-2979" custLinFactNeighborY="-1408"/>
      <dgm:spPr/>
    </dgm:pt>
  </dgm:ptLst>
  <dgm:cxnLst>
    <dgm:cxn modelId="{54E21880-6446-4602-BF99-19152972EC75}" type="presOf" srcId="{E4A16804-79B0-46F0-8673-73329ADF3058}" destId="{724FBF26-E30C-4E8B-BAB0-C7BAF5D3F51C}" srcOrd="0" destOrd="0" presId="urn:microsoft.com/office/officeart/2009/layout/ReverseList"/>
    <dgm:cxn modelId="{C3AB9093-E86B-48E8-8DB1-95579D863D4C}" srcId="{E8DBA51D-E4F3-4DDF-BF6C-66A644E36BC2}" destId="{E70FEF9C-6BFE-4D27-8F16-E0C30D1A5F45}" srcOrd="0" destOrd="0" parTransId="{BDE96B77-7B87-4ADE-83CF-AD7BEC5ED49C}" sibTransId="{4BB507E3-F06C-4991-89E7-05490E705589}"/>
    <dgm:cxn modelId="{1A358ECC-7554-46D7-8829-1420AEA52FB0}" type="presOf" srcId="{E4A16804-79B0-46F0-8673-73329ADF3058}" destId="{93DB2167-E2A6-4421-B84B-3B4845645639}" srcOrd="1" destOrd="0" presId="urn:microsoft.com/office/officeart/2009/layout/ReverseList"/>
    <dgm:cxn modelId="{6E1596D4-26BB-4493-A954-8FE2A8F3BBAD}" srcId="{E8DBA51D-E4F3-4DDF-BF6C-66A644E36BC2}" destId="{E4A16804-79B0-46F0-8673-73329ADF3058}" srcOrd="1" destOrd="0" parTransId="{CA79EB15-D0DA-47ED-9D83-9B8CD4FDDD95}" sibTransId="{090CDB39-AD9A-41BA-9EE8-67F9E673E996}"/>
    <dgm:cxn modelId="{A1C34850-957E-4302-B0C9-A702A66F6B31}" type="presOf" srcId="{E70FEF9C-6BFE-4D27-8F16-E0C30D1A5F45}" destId="{A9BC74FF-58B0-4A61-BF66-BE5CEF67DBAE}" srcOrd="0" destOrd="0" presId="urn:microsoft.com/office/officeart/2009/layout/ReverseList"/>
    <dgm:cxn modelId="{E2BC0CE2-117A-4B57-946B-7E3D6EC6639F}" type="presOf" srcId="{E8DBA51D-E4F3-4DDF-BF6C-66A644E36BC2}" destId="{D33B3867-0C3F-4E83-84B3-8CD345A5CB0F}" srcOrd="0" destOrd="0" presId="urn:microsoft.com/office/officeart/2009/layout/ReverseList"/>
    <dgm:cxn modelId="{5D55F050-607E-42F6-88B3-30426DE893A0}" type="presOf" srcId="{E70FEF9C-6BFE-4D27-8F16-E0C30D1A5F45}" destId="{511CA49E-951B-4427-8008-54149D4F0A56}" srcOrd="1" destOrd="0" presId="urn:microsoft.com/office/officeart/2009/layout/ReverseList"/>
    <dgm:cxn modelId="{7D411B35-14C9-4C72-BF52-43B74627E70B}" type="presParOf" srcId="{D33B3867-0C3F-4E83-84B3-8CD345A5CB0F}" destId="{A9BC74FF-58B0-4A61-BF66-BE5CEF67DBAE}" srcOrd="0" destOrd="0" presId="urn:microsoft.com/office/officeart/2009/layout/ReverseList"/>
    <dgm:cxn modelId="{C6BE4391-6421-481F-B158-E74452EC9095}" type="presParOf" srcId="{D33B3867-0C3F-4E83-84B3-8CD345A5CB0F}" destId="{511CA49E-951B-4427-8008-54149D4F0A56}" srcOrd="1" destOrd="0" presId="urn:microsoft.com/office/officeart/2009/layout/ReverseList"/>
    <dgm:cxn modelId="{DFCF73C5-D079-45BA-BF2D-DD691FBE9C3A}" type="presParOf" srcId="{D33B3867-0C3F-4E83-84B3-8CD345A5CB0F}" destId="{724FBF26-E30C-4E8B-BAB0-C7BAF5D3F51C}" srcOrd="2" destOrd="0" presId="urn:microsoft.com/office/officeart/2009/layout/ReverseList"/>
    <dgm:cxn modelId="{8FE35757-4FD5-4C91-A210-FC3B90F8242D}" type="presParOf" srcId="{D33B3867-0C3F-4E83-84B3-8CD345A5CB0F}" destId="{93DB2167-E2A6-4421-B84B-3B4845645639}" srcOrd="3" destOrd="0" presId="urn:microsoft.com/office/officeart/2009/layout/ReverseList"/>
    <dgm:cxn modelId="{69D2329B-A899-4D73-88C5-BD2ADC5FF753}" type="presParOf" srcId="{D33B3867-0C3F-4E83-84B3-8CD345A5CB0F}" destId="{AB092009-D96D-47A7-979A-A70E0B4A6F69}" srcOrd="4" destOrd="0" presId="urn:microsoft.com/office/officeart/2009/layout/ReverseList"/>
    <dgm:cxn modelId="{5546D59E-4044-4A37-ACDB-9960461E4AAB}" type="presParOf" srcId="{D33B3867-0C3F-4E83-84B3-8CD345A5CB0F}" destId="{1598CA87-9462-48F9-85E3-903E49DA329F}"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CA49E-951B-4427-8008-54149D4F0A56}">
      <dsp:nvSpPr>
        <dsp:cNvPr id="0" name=""/>
        <dsp:cNvSpPr/>
      </dsp:nvSpPr>
      <dsp:spPr>
        <a:xfrm rot="16200000">
          <a:off x="1209392" y="1645161"/>
          <a:ext cx="3483661" cy="212888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96850" rIns="177165" bIns="196850" numCol="1" spcCol="1270" anchor="t" anchorCtr="0">
          <a:noAutofit/>
        </a:bodyPr>
        <a:lstStyle/>
        <a:p>
          <a:pPr lvl="0" algn="ctr" defTabSz="1377950">
            <a:lnSpc>
              <a:spcPct val="90000"/>
            </a:lnSpc>
            <a:spcBef>
              <a:spcPct val="0"/>
            </a:spcBef>
            <a:spcAft>
              <a:spcPct val="35000"/>
            </a:spcAft>
          </a:pPr>
          <a:endParaRPr lang="tr-TR" sz="3100" kern="1200" dirty="0"/>
        </a:p>
        <a:p>
          <a:pPr lvl="0" algn="ctr" defTabSz="1377950">
            <a:lnSpc>
              <a:spcPct val="150000"/>
            </a:lnSpc>
            <a:spcBef>
              <a:spcPct val="0"/>
            </a:spcBef>
            <a:spcAft>
              <a:spcPct val="35000"/>
            </a:spcAft>
          </a:pPr>
          <a:r>
            <a:rPr lang="tr-TR" sz="3100" kern="1200" dirty="0"/>
            <a:t>Kabul Edilebilir</a:t>
          </a:r>
        </a:p>
      </dsp:txBody>
      <dsp:txXfrm rot="5400000">
        <a:off x="1990721" y="1071716"/>
        <a:ext cx="2024944" cy="3275777"/>
      </dsp:txXfrm>
    </dsp:sp>
    <dsp:sp modelId="{93DB2167-E2A6-4421-B84B-3B4845645639}">
      <dsp:nvSpPr>
        <dsp:cNvPr id="0" name=""/>
        <dsp:cNvSpPr/>
      </dsp:nvSpPr>
      <dsp:spPr>
        <a:xfrm rot="5400000">
          <a:off x="3434946" y="1645161"/>
          <a:ext cx="3483661" cy="2128886"/>
        </a:xfrm>
        <a:prstGeom prst="round2SameRect">
          <a:avLst>
            <a:gd name="adj1" fmla="val 16670"/>
            <a:gd name="adj2" fmla="val 0"/>
          </a:avLst>
        </a:prstGeom>
        <a:solidFill>
          <a:schemeClr val="accent1">
            <a:tint val="50000"/>
            <a:hueOff val="-952600"/>
            <a:satOff val="-59399"/>
            <a:lumOff val="7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165" tIns="196850" rIns="118110" bIns="196850" numCol="1" spcCol="1270" anchor="t" anchorCtr="0">
          <a:noAutofit/>
        </a:bodyPr>
        <a:lstStyle/>
        <a:p>
          <a:pPr lvl="0" algn="ctr" defTabSz="1377950">
            <a:lnSpc>
              <a:spcPct val="90000"/>
            </a:lnSpc>
            <a:spcBef>
              <a:spcPct val="0"/>
            </a:spcBef>
            <a:spcAft>
              <a:spcPct val="35000"/>
            </a:spcAft>
          </a:pPr>
          <a:endParaRPr lang="tr-TR" sz="3100" kern="1200" dirty="0"/>
        </a:p>
        <a:p>
          <a:pPr lvl="0" algn="ctr" defTabSz="1377950">
            <a:lnSpc>
              <a:spcPct val="150000"/>
            </a:lnSpc>
            <a:spcBef>
              <a:spcPct val="0"/>
            </a:spcBef>
            <a:spcAft>
              <a:spcPct val="35000"/>
            </a:spcAft>
          </a:pPr>
          <a:r>
            <a:rPr lang="tr-TR" sz="3100" kern="1200" dirty="0"/>
            <a:t>Kabul Edilemez</a:t>
          </a:r>
        </a:p>
      </dsp:txBody>
      <dsp:txXfrm rot="-5400000">
        <a:off x="4112333" y="1071716"/>
        <a:ext cx="2024944" cy="3275777"/>
      </dsp:txXfrm>
    </dsp:sp>
    <dsp:sp modelId="{AB092009-D96D-47A7-979A-A70E0B4A6F69}">
      <dsp:nvSpPr>
        <dsp:cNvPr id="0" name=""/>
        <dsp:cNvSpPr/>
      </dsp:nvSpPr>
      <dsp:spPr>
        <a:xfrm>
          <a:off x="2951004" y="0"/>
          <a:ext cx="2225554" cy="222544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8CA87-9462-48F9-85E3-903E49DA329F}">
      <dsp:nvSpPr>
        <dsp:cNvPr id="0" name=""/>
        <dsp:cNvSpPr/>
      </dsp:nvSpPr>
      <dsp:spPr>
        <a:xfrm rot="10800000">
          <a:off x="2884705" y="3161886"/>
          <a:ext cx="2225554" cy="2225446"/>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CA49E-951B-4427-8008-54149D4F0A56}">
      <dsp:nvSpPr>
        <dsp:cNvPr id="0" name=""/>
        <dsp:cNvSpPr/>
      </dsp:nvSpPr>
      <dsp:spPr>
        <a:xfrm rot="16200000">
          <a:off x="1209392" y="1645161"/>
          <a:ext cx="3483661" cy="212888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96850" rIns="177165" bIns="196850" numCol="1" spcCol="1270" anchor="t" anchorCtr="0">
          <a:noAutofit/>
        </a:bodyPr>
        <a:lstStyle/>
        <a:p>
          <a:pPr lvl="0" algn="ctr" defTabSz="1377950">
            <a:lnSpc>
              <a:spcPct val="90000"/>
            </a:lnSpc>
            <a:spcBef>
              <a:spcPct val="0"/>
            </a:spcBef>
            <a:spcAft>
              <a:spcPct val="35000"/>
            </a:spcAft>
          </a:pPr>
          <a:endParaRPr lang="tr-TR" sz="3100" kern="1200" dirty="0"/>
        </a:p>
        <a:p>
          <a:pPr lvl="0" algn="ctr" defTabSz="1377950">
            <a:lnSpc>
              <a:spcPct val="150000"/>
            </a:lnSpc>
            <a:spcBef>
              <a:spcPct val="0"/>
            </a:spcBef>
            <a:spcAft>
              <a:spcPct val="35000"/>
            </a:spcAft>
          </a:pPr>
          <a:r>
            <a:rPr lang="tr-TR" sz="3100" kern="1200" dirty="0"/>
            <a:t>Kabul Edilebilir</a:t>
          </a:r>
        </a:p>
      </dsp:txBody>
      <dsp:txXfrm rot="5400000">
        <a:off x="1990721" y="1071716"/>
        <a:ext cx="2024944" cy="3275777"/>
      </dsp:txXfrm>
    </dsp:sp>
    <dsp:sp modelId="{93DB2167-E2A6-4421-B84B-3B4845645639}">
      <dsp:nvSpPr>
        <dsp:cNvPr id="0" name=""/>
        <dsp:cNvSpPr/>
      </dsp:nvSpPr>
      <dsp:spPr>
        <a:xfrm rot="5400000">
          <a:off x="3434946" y="1645161"/>
          <a:ext cx="3483661" cy="2128886"/>
        </a:xfrm>
        <a:prstGeom prst="round2SameRect">
          <a:avLst>
            <a:gd name="adj1" fmla="val 16670"/>
            <a:gd name="adj2" fmla="val 0"/>
          </a:avLst>
        </a:prstGeom>
        <a:solidFill>
          <a:schemeClr val="accent1">
            <a:tint val="50000"/>
            <a:hueOff val="-952600"/>
            <a:satOff val="-59399"/>
            <a:lumOff val="7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165" tIns="196850" rIns="118110" bIns="196850" numCol="1" spcCol="1270" anchor="t" anchorCtr="0">
          <a:noAutofit/>
        </a:bodyPr>
        <a:lstStyle/>
        <a:p>
          <a:pPr lvl="0" algn="ctr" defTabSz="1377950">
            <a:lnSpc>
              <a:spcPct val="90000"/>
            </a:lnSpc>
            <a:spcBef>
              <a:spcPct val="0"/>
            </a:spcBef>
            <a:spcAft>
              <a:spcPct val="35000"/>
            </a:spcAft>
          </a:pPr>
          <a:endParaRPr lang="tr-TR" sz="3100" kern="1200" dirty="0"/>
        </a:p>
        <a:p>
          <a:pPr lvl="0" algn="ctr" defTabSz="1377950">
            <a:lnSpc>
              <a:spcPct val="150000"/>
            </a:lnSpc>
            <a:spcBef>
              <a:spcPct val="0"/>
            </a:spcBef>
            <a:spcAft>
              <a:spcPct val="35000"/>
            </a:spcAft>
          </a:pPr>
          <a:r>
            <a:rPr lang="tr-TR" sz="3100" kern="1200" dirty="0"/>
            <a:t>Kabul Edilemez</a:t>
          </a:r>
        </a:p>
      </dsp:txBody>
      <dsp:txXfrm rot="-5400000">
        <a:off x="4112333" y="1071716"/>
        <a:ext cx="2024944" cy="3275777"/>
      </dsp:txXfrm>
    </dsp:sp>
    <dsp:sp modelId="{AB092009-D96D-47A7-979A-A70E0B4A6F69}">
      <dsp:nvSpPr>
        <dsp:cNvPr id="0" name=""/>
        <dsp:cNvSpPr/>
      </dsp:nvSpPr>
      <dsp:spPr>
        <a:xfrm>
          <a:off x="2951004" y="0"/>
          <a:ext cx="2225554" cy="222544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8CA87-9462-48F9-85E3-903E49DA329F}">
      <dsp:nvSpPr>
        <dsp:cNvPr id="0" name=""/>
        <dsp:cNvSpPr/>
      </dsp:nvSpPr>
      <dsp:spPr>
        <a:xfrm rot="10800000">
          <a:off x="2884705" y="3161886"/>
          <a:ext cx="2225554" cy="2225446"/>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Tarih Yer Tutucusu 2">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43BBFFB-E6AD-4B55-B49D-130F2451274E}" type="datetime1">
              <a:rPr lang="tr-TR"/>
              <a:pPr>
                <a:defRPr/>
              </a:pPr>
              <a:t>17.04.2024</a:t>
            </a:fld>
            <a:endParaRPr lang="tr-TR" dirty="0"/>
          </a:p>
        </p:txBody>
      </p:sp>
      <p:sp>
        <p:nvSpPr>
          <p:cNvPr id="4" name="Alt Bilgi Yer Tutucusu 3">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5" name="Slayt Numarası Yer Tutucusu 4">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6A8A13-6C85-410E-AA81-989683B65886}" type="slidenum">
              <a:rPr lang="tr-TR"/>
              <a:pPr>
                <a:defRPr/>
              </a:pPr>
              <a:t>‹#›</a:t>
            </a:fld>
            <a:endParaRPr lang="tr-T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D0F2008-C62C-4B5F-976D-86C46A1FE60C}" type="datetime1">
              <a:rPr lang="tr-TR"/>
              <a:pPr>
                <a:defRPr/>
              </a:pPr>
              <a:t>17.04.2024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44C041-A3ED-4CB9-B1C8-3F3E227DFC0F}" type="slidenum">
              <a:rPr lang="tr-TR"/>
              <a:pPr>
                <a:defRPr/>
              </a:pPr>
              <a:t>‹#›</a:t>
            </a:fld>
            <a:endParaRPr lang="tr-T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lar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9D896DA-65ED-4728-8DE2-0750704C6D43}" type="slidenum">
              <a:rPr lang="tr-TR" altLang="tr-TR" smtClean="0">
                <a:latin typeface="Calibri" panose="020F0502020204030204" pitchFamily="34" charset="0"/>
              </a:rPr>
              <a:pPr fontAlgn="base">
                <a:spcBef>
                  <a:spcPct val="0"/>
                </a:spcBef>
                <a:spcAft>
                  <a:spcPct val="0"/>
                </a:spcAft>
              </a:pPr>
              <a:t>1</a:t>
            </a:fld>
            <a:endParaRPr lang="tr-TR" altLang="tr-TR"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solidFill>
                  <a:schemeClr val="accent1"/>
                </a:solidFill>
              </a:rPr>
              <a:t>Etkili iletişim becerileri, konuşmanın ve dinlemenin yanında sözsüz iletişim mesajlarını anlayabilmeyi, empati kurabilmeyi, gerektiğinde uygun bir biçimde ‘hayır’ diyebilmeyi, girişken (atılgan) olabilmeyi, olumlu bir biçimde geribildirim verebilmeyi, çatışma çözebilmeyi, uzlaşabilmeyi de kapsar.</a:t>
            </a:r>
          </a:p>
          <a:p>
            <a:pPr eaLnBrk="1" hangingPunct="1">
              <a:spcBef>
                <a:spcPct val="0"/>
              </a:spcBef>
            </a:pPr>
            <a:endParaRPr lang="tr-TR" altLang="tr-TR" smtClean="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A0FEBF2-3A6A-4194-90E3-4B669DE47178}" type="slidenum">
              <a:rPr lang="tr-TR" altLang="tr-TR" smtClean="0">
                <a:latin typeface="Calibri" panose="020F0502020204030204" pitchFamily="34" charset="0"/>
              </a:rPr>
              <a:pPr fontAlgn="base">
                <a:spcBef>
                  <a:spcPct val="0"/>
                </a:spcBef>
                <a:spcAft>
                  <a:spcPct val="0"/>
                </a:spcAft>
              </a:pPr>
              <a:t>10</a:t>
            </a:fld>
            <a:endParaRPr lang="tr-TR" altLang="tr-TR"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Çocuklar sizlerle dinlemeyi konuşacağız. Dinlemek neden önemli?</a:t>
            </a:r>
            <a:br>
              <a:rPr lang="tr-TR" altLang="tr-TR" smtClean="0"/>
            </a:br>
            <a:r>
              <a:rPr lang="tr-TR" altLang="tr-TR" smtClean="0"/>
              <a:t> Şimdi bir gönüllüye ihtiyacım var. Kim gelmek ister? (Gönüllülerden birini seçin ve karşılıklı oturun)</a:t>
            </a:r>
            <a:br>
              <a:rPr lang="tr-TR" altLang="tr-TR" smtClean="0"/>
            </a:br>
            <a:r>
              <a:rPr lang="tr-TR" altLang="tr-TR" smtClean="0"/>
              <a:t> Senden şimdi istediğin bir konuda konuşmanı istiyorum. Örneğin; bir gününün nasıl geçtiğini anlatabilirsin. Okuduğun bir hikâyeyi anlatabilirsin. Ara sıra da bana</a:t>
            </a:r>
            <a:br>
              <a:rPr lang="tr-TR" altLang="tr-TR" smtClean="0"/>
            </a:br>
            <a:r>
              <a:rPr lang="tr-TR" altLang="tr-TR" smtClean="0"/>
              <a:t>sorular sor olur mu? (Gönüllü öğrenci konuşurken sürekli kıpır kıpır olun; kaleminizi yere düşürün, başka taraflara bakın. Elinizdeki kağıda bir şeyler çizin. Sorduğu sorulara “Bilmem, hiç düşünmedim”, “Affedersin ne diyordun?” gibi cevaplar verin. Bir süre sonra oyunu durdurun ve şu soruları sorun):</a:t>
            </a:r>
            <a:br>
              <a:rPr lang="tr-TR" altLang="tr-TR" smtClean="0"/>
            </a:br>
            <a:r>
              <a:rPr lang="tr-TR" altLang="tr-TR" b="1" smtClean="0"/>
              <a:t>o </a:t>
            </a:r>
            <a:r>
              <a:rPr lang="tr-TR" altLang="tr-TR" smtClean="0"/>
              <a:t>Sizce ben arkadaşınızı dinliyor muydum?</a:t>
            </a:r>
            <a:br>
              <a:rPr lang="tr-TR" altLang="tr-TR" smtClean="0"/>
            </a:br>
            <a:r>
              <a:rPr lang="tr-TR" altLang="tr-TR" b="1" smtClean="0"/>
              <a:t>o </a:t>
            </a:r>
            <a:r>
              <a:rPr lang="tr-TR" altLang="tr-TR" smtClean="0"/>
              <a:t>Dinlemediğimiz nereden anladınız?</a:t>
            </a:r>
            <a:br>
              <a:rPr lang="tr-TR" altLang="tr-TR" smtClean="0"/>
            </a:br>
            <a:r>
              <a:rPr lang="tr-TR" altLang="tr-TR" b="1" smtClean="0"/>
              <a:t>o </a:t>
            </a:r>
            <a:r>
              <a:rPr lang="tr-TR" altLang="tr-TR" smtClean="0"/>
              <a:t>Peki, birisi bizi dinlemezse neler hissederiz?</a:t>
            </a:r>
            <a:br>
              <a:rPr lang="tr-TR" altLang="tr-TR" smtClean="0"/>
            </a:br>
            <a:r>
              <a:rPr lang="tr-TR" altLang="tr-TR" b="1" smtClean="0"/>
              <a:t>o </a:t>
            </a:r>
            <a:r>
              <a:rPr lang="tr-TR" altLang="tr-TR" smtClean="0"/>
              <a:t>Dinlemek için neler yapmam lazımdı? </a:t>
            </a:r>
          </a:p>
          <a:p>
            <a:pPr eaLnBrk="1" hangingPunct="1">
              <a:spcBef>
                <a:spcPct val="0"/>
              </a:spcBef>
            </a:pPr>
            <a:endParaRPr lang="tr-TR" altLang="tr-TR" smtClean="0"/>
          </a:p>
          <a:p>
            <a:pPr eaLnBrk="1" hangingPunct="1">
              <a:spcBef>
                <a:spcPct val="0"/>
              </a:spcBef>
            </a:pPr>
            <a:endParaRPr lang="tr-TR" altLang="tr-TR" smtClean="0"/>
          </a:p>
        </p:txBody>
      </p:sp>
      <p:sp>
        <p:nvSpPr>
          <p:cNvPr id="399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60355E-A980-4EDB-9875-0F10C33919CD}" type="slidenum">
              <a:rPr lang="tr-TR" altLang="tr-TR" smtClean="0">
                <a:latin typeface="Calibri" panose="020F0502020204030204" pitchFamily="34" charset="0"/>
              </a:rPr>
              <a:pPr fontAlgn="base">
                <a:spcBef>
                  <a:spcPct val="0"/>
                </a:spcBef>
                <a:spcAft>
                  <a:spcPct val="0"/>
                </a:spcAft>
              </a:pPr>
              <a:t>11</a:t>
            </a:fld>
            <a:endParaRPr lang="tr-TR" altLang="tr-TR"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19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53C014E-7300-48F8-AB33-2AA4884938D6}" type="slidenum">
              <a:rPr lang="tr-TR" altLang="tr-TR" smtClean="0">
                <a:latin typeface="Calibri" panose="020F0502020204030204" pitchFamily="34" charset="0"/>
              </a:rPr>
              <a:pPr fontAlgn="base">
                <a:spcBef>
                  <a:spcPct val="0"/>
                </a:spcBef>
                <a:spcAft>
                  <a:spcPct val="0"/>
                </a:spcAft>
              </a:pPr>
              <a:t>12</a:t>
            </a:fld>
            <a:endParaRPr lang="tr-TR" altLang="tr-TR"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ea typeface="Calibri" panose="020F0502020204030204" pitchFamily="34" charset="0"/>
                <a:cs typeface="Calibri" panose="020F0502020204030204" pitchFamily="34" charset="0"/>
              </a:rPr>
              <a:t>«Mesela siz beni dinlediğiniz için çok mutluyum. Ama ben bunu size söylemesem bilemezdiniz» gibi bir örnek verilebilir.</a:t>
            </a:r>
          </a:p>
          <a:p>
            <a:pPr eaLnBrk="1" hangingPunct="1">
              <a:spcBef>
                <a:spcPct val="0"/>
              </a:spcBef>
            </a:pPr>
            <a:endParaRPr lang="tr-TR" altLang="tr-TR" smtClean="0"/>
          </a:p>
        </p:txBody>
      </p:sp>
      <p:sp>
        <p:nvSpPr>
          <p:cNvPr id="440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B8C6AC4-01CD-4373-A1A6-0E6920CE8AD6}" type="slidenum">
              <a:rPr lang="tr-TR" altLang="tr-TR" smtClean="0">
                <a:latin typeface="Calibri" panose="020F0502020204030204" pitchFamily="34" charset="0"/>
              </a:rPr>
              <a:pPr fontAlgn="base">
                <a:spcBef>
                  <a:spcPct val="0"/>
                </a:spcBef>
                <a:spcAft>
                  <a:spcPct val="0"/>
                </a:spcAft>
              </a:pPr>
              <a:t>13</a:t>
            </a:fld>
            <a:endParaRPr lang="tr-TR" altLang="tr-TR"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İngilizce'de "Başkasının ayakkabılarıyla yürümeyi deneyin!” diye bir deyim vardır.  Bu deyim "Başkasının bakış açısından görmeye çalışın!” anlamına geliyor. Mesele empati. Empati; birisinin neden öyle tepki verdiğini, davrandığını ya da göründüğünü anlamaya çalışmaktır. Örneğin; yolda yürürken, gerçekten yorgun görünen ve çok kötü kokan birini görsek, kendimizi onu yargılarken bulabiliriz. "öf! Çok kötü kokuyor!” diye düşünebiliriz. Ama onu yargılamak yerine merak etsek nasıl olur? Kendimize ‘’Bu insan neden böyle ? Bu kişi neden yorgun ve üzgün görünüyor? Ben onun yerinde olsam bana nasıl davranılmasını isterdim?” diye sorsak empati kurabiliriz.</a:t>
            </a:r>
          </a:p>
        </p:txBody>
      </p:sp>
      <p:sp>
        <p:nvSpPr>
          <p:cNvPr id="471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8B2C0C3-EDC6-488B-853E-690A97F91D92}" type="slidenum">
              <a:rPr lang="tr-TR" altLang="tr-TR" smtClean="0">
                <a:latin typeface="Calibri" panose="020F0502020204030204" pitchFamily="34" charset="0"/>
              </a:rPr>
              <a:pPr fontAlgn="base">
                <a:spcBef>
                  <a:spcPct val="0"/>
                </a:spcBef>
                <a:spcAft>
                  <a:spcPct val="0"/>
                </a:spcAft>
              </a:pPr>
              <a:t>15</a:t>
            </a:fld>
            <a:endParaRPr lang="tr-TR" altLang="tr-TR"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4D00667-1ECD-44FF-92D8-74F96BD2A43B}" type="slidenum">
              <a:rPr lang="tr-TR" altLang="tr-TR" smtClean="0">
                <a:latin typeface="Calibri" panose="020F0502020204030204" pitchFamily="34" charset="0"/>
              </a:rPr>
              <a:pPr fontAlgn="base">
                <a:spcBef>
                  <a:spcPct val="0"/>
                </a:spcBef>
                <a:spcAft>
                  <a:spcPct val="0"/>
                </a:spcAft>
              </a:pPr>
              <a:t>16</a:t>
            </a:fld>
            <a:endParaRPr lang="tr-TR" altLang="tr-TR"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0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79A5F4A-01FD-42D9-9205-BF48FABD895D}" type="slidenum">
              <a:rPr lang="tr-TR" altLang="tr-TR" smtClean="0">
                <a:latin typeface="Calibri" panose="020F0502020204030204" pitchFamily="34" charset="0"/>
              </a:rPr>
              <a:pPr fontAlgn="base">
                <a:spcBef>
                  <a:spcPct val="0"/>
                </a:spcBef>
                <a:spcAft>
                  <a:spcPct val="0"/>
                </a:spcAft>
              </a:pPr>
              <a:t>17</a:t>
            </a:fld>
            <a:endParaRPr lang="tr-TR" altLang="tr-TR"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6032346-5DE8-4E8B-8B43-66BE8350C23E}" type="slidenum">
              <a:rPr lang="tr-TR" altLang="tr-TR" smtClean="0">
                <a:latin typeface="Calibri" panose="020F0502020204030204" pitchFamily="34" charset="0"/>
              </a:rPr>
              <a:pPr fontAlgn="base">
                <a:spcBef>
                  <a:spcPct val="0"/>
                </a:spcBef>
                <a:spcAft>
                  <a:spcPct val="0"/>
                </a:spcAft>
              </a:pPr>
              <a:t>18</a:t>
            </a:fld>
            <a:endParaRPr lang="tr-TR" altLang="tr-TR"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Açıklama yapılmadan bu noktada şu egzersiz yapılabilir: «Gözlerinizi kapatın ve çok sevdiğiniz bir kişiyi düşünün ve hayalinizde canlandırın. Şimdi bu kişinin asla kabul etmeyeceğiniz bir davranışta bulunduğunu hayal edin. Ne hissediyorsunuz? Duygularınızı aklınıza not edin. Şimdi de aynı kişinin gurur duyacağınız bir davranışta bulunduğunu hayal edin ve gözünüzde canlandırın. Ne hissediyorsunuz? Şimdi gözlerinizi açın ve her iki durumda hissettiğiniz duyguların ne tür olduğuna bakın. İlkinde olumsuz duygular, ikincide olumlu duygular hissettiniz. Kabul etmediğimiz davranışlar bizi rahatsız eder ve olumsuz duygular yaşatır.</a:t>
            </a:r>
          </a:p>
          <a:p>
            <a:pPr eaLnBrk="1" hangingPunct="1">
              <a:spcBef>
                <a:spcPct val="0"/>
              </a:spcBef>
            </a:pPr>
            <a:endParaRPr lang="tr-TR" altLang="tr-TR" smtClean="0"/>
          </a:p>
        </p:txBody>
      </p:sp>
      <p:sp>
        <p:nvSpPr>
          <p:cNvPr id="553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D0A37BD-160C-4393-96C8-92BD28C99B22}" type="slidenum">
              <a:rPr lang="tr-TR" altLang="tr-TR" smtClean="0">
                <a:latin typeface="Calibri" panose="020F0502020204030204" pitchFamily="34" charset="0"/>
              </a:rPr>
              <a:pPr fontAlgn="base">
                <a:spcBef>
                  <a:spcPct val="0"/>
                </a:spcBef>
                <a:spcAft>
                  <a:spcPct val="0"/>
                </a:spcAft>
              </a:pPr>
              <a:t>19</a:t>
            </a:fld>
            <a:endParaRPr lang="tr-TR" altLang="tr-TR"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Aileleriyle, arkadaşlarıyla, yakın ve uzak çevreleriyle sağlıklı ilişkiler kurabilen kişiler kendilerinden ve yaşamlarından daha memnun olurlar.</a:t>
            </a:r>
          </a:p>
        </p:txBody>
      </p:sp>
      <p:sp>
        <p:nvSpPr>
          <p:cNvPr id="573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51C32C6-2748-4B61-9D0B-A435F9884E76}" type="slidenum">
              <a:rPr lang="tr-TR" altLang="tr-TR" smtClean="0">
                <a:latin typeface="Calibri" panose="020F0502020204030204" pitchFamily="34" charset="0"/>
              </a:rPr>
              <a:pPr fontAlgn="base">
                <a:spcBef>
                  <a:spcPct val="0"/>
                </a:spcBef>
                <a:spcAft>
                  <a:spcPct val="0"/>
                </a:spcAft>
              </a:pPr>
              <a:t>20</a:t>
            </a:fld>
            <a:endParaRPr lang="tr-TR" altLang="tr-TR"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lar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Psikolojik danışman dikkat çekmek için konuya sorularla başlar. Sizce iletişim nedir diye sorar öğrencilerden cevapları aldıktan sonra </a:t>
            </a:r>
            <a:r>
              <a:rPr lang="tr-TR" altLang="tr-TR" b="1" smtClean="0"/>
              <a:t>iletişim, bizim birbirimizi anlamamızı sağlayan en önemli beceridir. Bizler iletişim becerilerimiz yoluyla düşünce, görüş ve duygularımızı diğerlerine iletir ve diğerlerinin düşünce, görüş ve duygularını anlayabiliriz</a:t>
            </a:r>
            <a:r>
              <a:rPr lang="tr-TR" altLang="tr-TR" smtClean="0"/>
              <a:t> der. </a:t>
            </a:r>
          </a:p>
        </p:txBody>
      </p:sp>
      <p:sp>
        <p:nvSpPr>
          <p:cNvPr id="215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76E9588-DB48-4F7C-ABE6-85B56B02D9AE}" type="slidenum">
              <a:rPr lang="tr-TR" altLang="tr-TR" smtClean="0">
                <a:latin typeface="Calibri" panose="020F0502020204030204" pitchFamily="34" charset="0"/>
              </a:rPr>
              <a:pPr fontAlgn="base">
                <a:spcBef>
                  <a:spcPct val="0"/>
                </a:spcBef>
                <a:spcAft>
                  <a:spcPct val="0"/>
                </a:spcAft>
              </a:pPr>
              <a:t>2</a:t>
            </a:fld>
            <a:endParaRPr lang="tr-TR" altLang="tr-TR"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lar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Neden iletişim kurarız? diye sorar. Gönüllü bir kaç öğrenciden cevaplar alır. </a:t>
            </a:r>
            <a:r>
              <a:rPr lang="tr-TR" altLang="tr-TR" b="1" smtClean="0"/>
              <a:t>Sonrasında insanlar var olmak, haberleşmek, paylaşmak, etkilemek ve yönlendirmek, eğlenmek ve mutlu olmak için iletişim kurar </a:t>
            </a:r>
            <a:r>
              <a:rPr lang="tr-TR" altLang="tr-TR" smtClean="0"/>
              <a:t>der. </a:t>
            </a:r>
          </a:p>
          <a:p>
            <a:pPr eaLnBrk="1" hangingPunct="1">
              <a:spcBef>
                <a:spcPct val="0"/>
              </a:spcBef>
            </a:pPr>
            <a:endParaRPr lang="tr-TR" altLang="tr-TR" smtClean="0"/>
          </a:p>
        </p:txBody>
      </p:sp>
      <p:sp>
        <p:nvSpPr>
          <p:cNvPr id="235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F660AFC-FA7F-4468-B629-8BF6A47C64CD}" type="slidenum">
              <a:rPr lang="tr-TR" altLang="tr-TR" smtClean="0">
                <a:latin typeface="Calibri" panose="020F0502020204030204" pitchFamily="34" charset="0"/>
              </a:rPr>
              <a:pPr fontAlgn="base">
                <a:spcBef>
                  <a:spcPct val="0"/>
                </a:spcBef>
                <a:spcAft>
                  <a:spcPct val="0"/>
                </a:spcAft>
              </a:pPr>
              <a:t>3</a:t>
            </a:fld>
            <a:endParaRPr lang="tr-TR" altLang="tr-TR"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lar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İletişimin çeşitli türleri vardır. Bizler iletişim kurarken sadece kelimeleri kullanmayız . Yüzümüzün ifadesi, el/kol hareketlerimiz, duruşumuz, ses tonumuz, yani beden dilimiz de karşımızdaki kişiye bir şeyler söyler.’’ der.</a:t>
            </a:r>
          </a:p>
          <a:p>
            <a:pPr eaLnBrk="1" hangingPunct="1">
              <a:spcBef>
                <a:spcPct val="0"/>
              </a:spcBef>
            </a:pPr>
            <a:r>
              <a:rPr lang="tr-TR" altLang="tr-TR" smtClean="0"/>
              <a:t>Çeşitli iletişim türleri vardır. Bunlardan bazıları </a:t>
            </a:r>
            <a:r>
              <a:rPr lang="tr-TR" altLang="tr-TR" b="1" smtClean="0"/>
              <a:t>Sözlü İletişim, Sözsüz İletişim ve Yazılı İletişimdir</a:t>
            </a:r>
            <a:r>
              <a:rPr lang="tr-TR" altLang="tr-TR" smtClean="0"/>
              <a:t>.</a:t>
            </a:r>
          </a:p>
          <a:p>
            <a:pPr eaLnBrk="1" hangingPunct="1">
              <a:spcBef>
                <a:spcPct val="0"/>
              </a:spcBef>
            </a:pPr>
            <a:endParaRPr lang="tr-TR" altLang="tr-TR" smtClean="0"/>
          </a:p>
        </p:txBody>
      </p:sp>
      <p:sp>
        <p:nvSpPr>
          <p:cNvPr id="2560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71F6B35-23F4-4152-A137-98D9956B072C}" type="slidenum">
              <a:rPr lang="tr-TR" altLang="tr-TR" smtClean="0">
                <a:latin typeface="Calibri" panose="020F0502020204030204" pitchFamily="34" charset="0"/>
              </a:rPr>
              <a:pPr fontAlgn="base">
                <a:spcBef>
                  <a:spcPct val="0"/>
                </a:spcBef>
                <a:spcAft>
                  <a:spcPct val="0"/>
                </a:spcAft>
              </a:pPr>
              <a:t>4</a:t>
            </a:fld>
            <a:endParaRPr lang="tr-TR" altLang="tr-TR"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lar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76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FA6D904-231C-4341-90A1-23B568D1C5E5}" type="slidenum">
              <a:rPr lang="tr-TR" altLang="tr-TR" smtClean="0">
                <a:latin typeface="Calibri" panose="020F0502020204030204" pitchFamily="34" charset="0"/>
              </a:rPr>
              <a:pPr fontAlgn="base">
                <a:spcBef>
                  <a:spcPct val="0"/>
                </a:spcBef>
                <a:spcAft>
                  <a:spcPct val="0"/>
                </a:spcAft>
              </a:pPr>
              <a:t>5</a:t>
            </a:fld>
            <a:endParaRPr lang="tr-TR" altLang="tr-TR"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97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2C3810C-D67B-4B9B-B294-F4EC9EB5D63A}" type="slidenum">
              <a:rPr lang="tr-TR" altLang="tr-TR" smtClean="0">
                <a:latin typeface="Calibri" panose="020F0502020204030204" pitchFamily="34" charset="0"/>
              </a:rPr>
              <a:pPr fontAlgn="base">
                <a:spcBef>
                  <a:spcPct val="0"/>
                </a:spcBef>
                <a:spcAft>
                  <a:spcPct val="0"/>
                </a:spcAft>
              </a:pPr>
              <a:t>6</a:t>
            </a:fld>
            <a:endParaRPr lang="tr-TR" altLang="tr-TR"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1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70DEDEE-E8DD-46EA-AA04-E0B902451424}" type="slidenum">
              <a:rPr lang="tr-TR" altLang="tr-TR" smtClean="0">
                <a:latin typeface="Calibri" panose="020F0502020204030204" pitchFamily="34" charset="0"/>
              </a:rPr>
              <a:pPr fontAlgn="base">
                <a:spcBef>
                  <a:spcPct val="0"/>
                </a:spcBef>
                <a:spcAft>
                  <a:spcPct val="0"/>
                </a:spcAft>
              </a:pPr>
              <a:t>7</a:t>
            </a:fld>
            <a:endParaRPr lang="tr-TR" altLang="tr-TR"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Sosyal ağlarda kişiler ekran karşısından iletişime geçmenin rahatlığı ile pek çok saldırgan davranış gösterebilmektedir. Bu saldırgan davranışlar doğru ya da yanlış anlaşılmalardan kaynaklanabilmektedir. Sanal ortamda insanlar birbirine kolay ulaşabilir. Sanal ortamda da birbirimize karşı yasal sorumluluğumuz vardır. Gelişigüzel konuşmalarda bulunmamız karşımızdaki insanı kırabilir, üzebilir, incitebilir. Bunu aklımızdan çıkarmadan durup düşünüp sonrasında  söyleyeceklerimizi ılımlı bir şekilde söyleyebiliriz.</a:t>
            </a:r>
          </a:p>
          <a:p>
            <a:pPr eaLnBrk="1" hangingPunct="1">
              <a:spcBef>
                <a:spcPct val="0"/>
              </a:spcBef>
            </a:pPr>
            <a:endParaRPr lang="tr-TR" altLang="tr-TR" smtClean="0"/>
          </a:p>
        </p:txBody>
      </p:sp>
      <p:sp>
        <p:nvSpPr>
          <p:cNvPr id="337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E402761-1223-4716-9DD9-71028D55E671}" type="slidenum">
              <a:rPr lang="tr-TR" altLang="tr-TR" smtClean="0">
                <a:latin typeface="Calibri" panose="020F0502020204030204" pitchFamily="34" charset="0"/>
              </a:rPr>
              <a:pPr fontAlgn="base">
                <a:spcBef>
                  <a:spcPct val="0"/>
                </a:spcBef>
                <a:spcAft>
                  <a:spcPct val="0"/>
                </a:spcAft>
              </a:pPr>
              <a:t>8</a:t>
            </a:fld>
            <a:endParaRPr lang="tr-TR" altLang="tr-TR"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lar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solidFill>
                  <a:srgbClr val="FF0000"/>
                </a:solidFill>
              </a:rPr>
              <a:t>Öğretmen ‘’Şimdi sınıftan bir gönüllü istiyorum’’ der ve sınıftan bir gönüllü öğrenci seçer. Daha sonra  ‘’Seninle ben arkadaşız ama ben bir nedenden dolayı sana kırıldım, küstüm ve senin bundan haberin yok.  Şimdi yanıma gel ve bana bir şeyler anlat. (Gönüllü öğretmene bir şeyler anlatırken ona kırgın olduğunuzu belirten hareketler yapın; uzak ve mesafeli durun, soğuk soğuk cevap verin, anlattıklarına tepki göstermeyin. Gönüllünün size “Bir şey mi oldu?” sorusunu sormasını sağlayın. Eğer sormazsa size bu soruyu sormasını isteyin. Sonra yine aynı kırgın ve küskün tavrınızla “Yo, yok bir şey olmadı” deyin). Şimdi sizler arkadaşınızın yerinde olsanız gördüğünüze mi yoksa</a:t>
            </a:r>
            <a:br>
              <a:rPr lang="tr-TR" altLang="tr-TR" smtClean="0">
                <a:solidFill>
                  <a:srgbClr val="FF0000"/>
                </a:solidFill>
              </a:rPr>
            </a:br>
            <a:r>
              <a:rPr lang="tr-TR" altLang="tr-TR" smtClean="0">
                <a:solidFill>
                  <a:srgbClr val="FF0000"/>
                </a:solidFill>
              </a:rPr>
              <a:t>duyduğunuza mı inanırsınız? (Katılımcıların yanıtlarını alın, gönüllüye teşekkür ederek yerine yollayın). Gördüğünüz gibi bizler beden dilimizle, sözlerimizden daha çok mesaj</a:t>
            </a:r>
            <a:br>
              <a:rPr lang="tr-TR" altLang="tr-TR" smtClean="0">
                <a:solidFill>
                  <a:srgbClr val="FF0000"/>
                </a:solidFill>
              </a:rPr>
            </a:br>
            <a:r>
              <a:rPr lang="tr-TR" altLang="tr-TR" smtClean="0">
                <a:solidFill>
                  <a:srgbClr val="FF0000"/>
                </a:solidFill>
              </a:rPr>
              <a:t>veririz.</a:t>
            </a:r>
          </a:p>
          <a:p>
            <a:pPr eaLnBrk="1" hangingPunct="1">
              <a:spcBef>
                <a:spcPct val="0"/>
              </a:spcBef>
            </a:pPr>
            <a:endParaRPr lang="tr-TR" altLang="tr-TR" smtClean="0"/>
          </a:p>
        </p:txBody>
      </p:sp>
      <p:sp>
        <p:nvSpPr>
          <p:cNvPr id="358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79FA544-5D03-464F-9462-1E5BE6A56263}" type="slidenum">
              <a:rPr lang="tr-TR" altLang="tr-TR" smtClean="0">
                <a:latin typeface="Calibri" panose="020F0502020204030204" pitchFamily="34" charset="0"/>
              </a:rPr>
              <a:pPr fontAlgn="base">
                <a:spcBef>
                  <a:spcPct val="0"/>
                </a:spcBef>
                <a:spcAft>
                  <a:spcPct val="0"/>
                </a:spcAft>
              </a:pPr>
              <a:t>9</a:t>
            </a:fld>
            <a:endParaRPr lang="tr-TR" altLang="tr-TR"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erbest Biçim: Şekil 8" descr="Tag=AccentColor&#10;Flavor=Light&#10;Target=Fill">
            <a:extLst/>
          </p:cNvPr>
          <p:cNvSpPr/>
          <p:nvPr userDrawn="1"/>
        </p:nvSpPr>
        <p:spPr>
          <a:xfrm>
            <a:off x="0" y="0"/>
            <a:ext cx="7824788"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 name="Başlık 1">
            <a:extLst/>
          </p:cNvPr>
          <p:cNvSpPr>
            <a:spLocks noGrp="1"/>
          </p:cNvSpPr>
          <p:nvPr>
            <p:ph type="ctrTitle"/>
          </p:nvPr>
        </p:nvSpPr>
        <p:spPr>
          <a:xfrm>
            <a:off x="932688" y="1673352"/>
            <a:ext cx="5596128" cy="3511296"/>
          </a:xfrm>
        </p:spPr>
        <p:txBody>
          <a:bodyPr rtlCol="0">
            <a:normAutofit/>
          </a:bodyPr>
          <a:lstStyle>
            <a:lvl1pPr algn="l">
              <a:lnSpc>
                <a:spcPct val="100000"/>
              </a:lnSpc>
              <a:defRPr sz="4800">
                <a:solidFill>
                  <a:schemeClr val="bg1"/>
                </a:solidFill>
              </a:defRPr>
            </a:lvl1pPr>
          </a:lstStyle>
          <a:p>
            <a:r>
              <a:rPr lang="tr-TR" noProof="0"/>
              <a:t>Asıl başlık stilini düzenlemek için tıklayın</a:t>
            </a:r>
          </a:p>
        </p:txBody>
      </p:sp>
      <p:sp>
        <p:nvSpPr>
          <p:cNvPr id="3" name="Alt Başlık 2">
            <a:extLst/>
          </p:cNvPr>
          <p:cNvSpPr>
            <a:spLocks noGrp="1"/>
          </p:cNvSpPr>
          <p:nvPr>
            <p:ph type="subTitle" idx="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noProof="0"/>
              <a:t>Asıl alt başlık stilini düzenlemek için tıklayın</a:t>
            </a:r>
          </a:p>
        </p:txBody>
      </p:sp>
    </p:spTree>
    <p:extLst>
      <p:ext uri="{BB962C8B-B14F-4D97-AF65-F5344CB8AC3E}">
        <p14:creationId xmlns:p14="http://schemas.microsoft.com/office/powerpoint/2010/main" val="318330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Karşılaştırma 3 sütunu">
    <p:spTree>
      <p:nvGrpSpPr>
        <p:cNvPr id="1" name=""/>
        <p:cNvGrpSpPr/>
        <p:nvPr/>
      </p:nvGrpSpPr>
      <p:grpSpPr>
        <a:xfrm>
          <a:off x="0" y="0"/>
          <a:ext cx="0" cy="0"/>
          <a:chOff x="0" y="0"/>
          <a:chExt cx="0" cy="0"/>
        </a:xfrm>
      </p:grpSpPr>
      <p:sp>
        <p:nvSpPr>
          <p:cNvPr id="9" name="Serbest Biçim: Şekil 9" descr="Tag=AccentColor&#10;Flavor=Light&#10;Target=Fill"/>
          <p:cNvSpPr>
            <a:spLocks/>
          </p:cNvSpPr>
          <p:nvPr/>
        </p:nvSpPr>
        <p:spPr bwMode="auto">
          <a:xfrm flipH="1">
            <a:off x="0" y="314325"/>
            <a:ext cx="3021013" cy="1436688"/>
          </a:xfrm>
          <a:custGeom>
            <a:avLst/>
            <a:gdLst>
              <a:gd name="T0" fmla="*/ 3021013 w 3021543"/>
              <a:gd name="T1" fmla="*/ 0 h 1435442"/>
              <a:gd name="T2" fmla="*/ 2963280 w 3021543"/>
              <a:gd name="T3" fmla="*/ 7248 h 1435442"/>
              <a:gd name="T4" fmla="*/ 2793313 w 3021543"/>
              <a:gd name="T5" fmla="*/ 24103 h 1435442"/>
              <a:gd name="T6" fmla="*/ 2413925 w 3021543"/>
              <a:gd name="T7" fmla="*/ 29722 h 1435442"/>
              <a:gd name="T8" fmla="*/ 2091191 w 3021543"/>
              <a:gd name="T9" fmla="*/ 27474 h 1435442"/>
              <a:gd name="T10" fmla="*/ 1645030 w 3021543"/>
              <a:gd name="T11" fmla="*/ 28598 h 1435442"/>
              <a:gd name="T12" fmla="*/ 1243384 w 3021543"/>
              <a:gd name="T13" fmla="*/ 60060 h 1435442"/>
              <a:gd name="T14" fmla="*/ 753719 w 3021543"/>
              <a:gd name="T15" fmla="*/ 57813 h 1435442"/>
              <a:gd name="T16" fmla="*/ 465383 w 3021543"/>
              <a:gd name="T17" fmla="*/ 116243 h 1435442"/>
              <a:gd name="T18" fmla="*/ 546320 w 3021543"/>
              <a:gd name="T19" fmla="*/ 136469 h 1435442"/>
              <a:gd name="T20" fmla="*/ 688970 w 3021543"/>
              <a:gd name="T21" fmla="*/ 180292 h 1435442"/>
              <a:gd name="T22" fmla="*/ 704145 w 3021543"/>
              <a:gd name="T23" fmla="*/ 208384 h 1435442"/>
              <a:gd name="T24" fmla="*/ 682900 w 3021543"/>
              <a:gd name="T25" fmla="*/ 221867 h 1435442"/>
              <a:gd name="T26" fmla="*/ 621186 w 3021543"/>
              <a:gd name="T27" fmla="*/ 247711 h 1435442"/>
              <a:gd name="T28" fmla="*/ 848819 w 3021543"/>
              <a:gd name="T29" fmla="*/ 285916 h 1435442"/>
              <a:gd name="T30" fmla="*/ 767883 w 3021543"/>
              <a:gd name="T31" fmla="*/ 309512 h 1435442"/>
              <a:gd name="T32" fmla="*/ 683912 w 3021543"/>
              <a:gd name="T33" fmla="*/ 326368 h 1435442"/>
              <a:gd name="T34" fmla="*/ 592858 w 3021543"/>
              <a:gd name="T35" fmla="*/ 338728 h 1435442"/>
              <a:gd name="T36" fmla="*/ 509899 w 3021543"/>
              <a:gd name="T37" fmla="*/ 363448 h 1435442"/>
              <a:gd name="T38" fmla="*/ 726404 w 3021543"/>
              <a:gd name="T39" fmla="*/ 373561 h 1435442"/>
              <a:gd name="T40" fmla="*/ 614104 w 3021543"/>
              <a:gd name="T41" fmla="*/ 396034 h 1435442"/>
              <a:gd name="T42" fmla="*/ 522039 w 3021543"/>
              <a:gd name="T43" fmla="*/ 425250 h 1435442"/>
              <a:gd name="T44" fmla="*/ 457290 w 3021543"/>
              <a:gd name="T45" fmla="*/ 438734 h 1435442"/>
              <a:gd name="T46" fmla="*/ 388494 w 3021543"/>
              <a:gd name="T47" fmla="*/ 442104 h 1435442"/>
              <a:gd name="T48" fmla="*/ 372307 w 3021543"/>
              <a:gd name="T49" fmla="*/ 463454 h 1435442"/>
              <a:gd name="T50" fmla="*/ 393553 w 3021543"/>
              <a:gd name="T51" fmla="*/ 485927 h 1435442"/>
              <a:gd name="T52" fmla="*/ 425927 w 3021543"/>
              <a:gd name="T53" fmla="*/ 488174 h 1435442"/>
              <a:gd name="T54" fmla="*/ 619162 w 3021543"/>
              <a:gd name="T55" fmla="*/ 493793 h 1435442"/>
              <a:gd name="T56" fmla="*/ 0 w 3021543"/>
              <a:gd name="T57" fmla="*/ 543233 h 1435442"/>
              <a:gd name="T58" fmla="*/ 83971 w 3021543"/>
              <a:gd name="T59" fmla="*/ 573572 h 1435442"/>
              <a:gd name="T60" fmla="*/ 112299 w 3021543"/>
              <a:gd name="T61" fmla="*/ 656724 h 1435442"/>
              <a:gd name="T62" fmla="*/ 215493 w 3021543"/>
              <a:gd name="T63" fmla="*/ 703916 h 1435442"/>
              <a:gd name="T64" fmla="*/ 282265 w 3021543"/>
              <a:gd name="T65" fmla="*/ 720772 h 1435442"/>
              <a:gd name="T66" fmla="*/ 435033 w 3021543"/>
              <a:gd name="T67" fmla="*/ 745493 h 1435442"/>
              <a:gd name="T68" fmla="*/ 457290 w 3021543"/>
              <a:gd name="T69" fmla="*/ 785945 h 1435442"/>
              <a:gd name="T70" fmla="*/ 476512 w 3021543"/>
              <a:gd name="T71" fmla="*/ 830891 h 1435442"/>
              <a:gd name="T72" fmla="*/ 516980 w 3021543"/>
              <a:gd name="T73" fmla="*/ 860106 h 1435442"/>
              <a:gd name="T74" fmla="*/ 202342 w 3021543"/>
              <a:gd name="T75" fmla="*/ 855611 h 1435442"/>
              <a:gd name="T76" fmla="*/ 557448 w 3021543"/>
              <a:gd name="T77" fmla="*/ 949999 h 1435442"/>
              <a:gd name="T78" fmla="*/ 526086 w 3021543"/>
              <a:gd name="T79" fmla="*/ 987079 h 1435442"/>
              <a:gd name="T80" fmla="*/ 720333 w 3021543"/>
              <a:gd name="T81" fmla="*/ 1037644 h 1435442"/>
              <a:gd name="T82" fmla="*/ 616128 w 3021543"/>
              <a:gd name="T83" fmla="*/ 1043262 h 1435442"/>
              <a:gd name="T84" fmla="*/ 1222139 w 3021543"/>
              <a:gd name="T85" fmla="*/ 1254510 h 1435442"/>
              <a:gd name="T86" fmla="*/ 2087145 w 3021543"/>
              <a:gd name="T87" fmla="*/ 1407328 h 1435442"/>
              <a:gd name="T88" fmla="*/ 2425054 w 3021543"/>
              <a:gd name="T89" fmla="*/ 1436543 h 1435442"/>
              <a:gd name="T90" fmla="*/ 2809501 w 3021543"/>
              <a:gd name="T91" fmla="*/ 1427553 h 1435442"/>
              <a:gd name="T92" fmla="*/ 2953100 w 3021543"/>
              <a:gd name="T93" fmla="*/ 1418301 h 1435442"/>
              <a:gd name="T94" fmla="*/ 3021013 w 3021543"/>
              <a:gd name="T95" fmla="*/ 1409119 h 1435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lnTo>
                  <a:pt x="3021543" y="0"/>
                </a:lnTo>
                <a:close/>
              </a:path>
            </a:pathLst>
          </a:custGeom>
          <a:solidFill>
            <a:schemeClr val="accent1">
              <a:alpha val="20000"/>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a:xfrm>
            <a:off x="839788" y="365125"/>
            <a:ext cx="10515600" cy="1325563"/>
          </a:xfrm>
        </p:spPr>
        <p:txBody>
          <a:bodyPr rtlCol="0">
            <a:normAutofit/>
          </a:bodyPr>
          <a:lstStyle>
            <a:lvl1pPr>
              <a:defRPr sz="4000"/>
            </a:lvl1pPr>
          </a:lstStyle>
          <a:p>
            <a:r>
              <a:rPr lang="tr-TR" noProof="0"/>
              <a:t>Asıl başlık stilini düzenlemek için tıklayın</a:t>
            </a:r>
          </a:p>
        </p:txBody>
      </p:sp>
      <p:sp>
        <p:nvSpPr>
          <p:cNvPr id="3" name="Metin Yer Tutucusu 2">
            <a:extLst/>
          </p:cNvPr>
          <p:cNvSpPr>
            <a:spLocks noGrp="1"/>
          </p:cNvSpPr>
          <p:nvPr>
            <p:ph type="body" idx="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a:t>Asıl metin stillerini düzenlemek için tıklayın</a:t>
            </a:r>
          </a:p>
        </p:txBody>
      </p:sp>
      <p:sp>
        <p:nvSpPr>
          <p:cNvPr id="4" name="İçerik Yer Tutucusu 3">
            <a:extLst/>
          </p:cNvPr>
          <p:cNvSpPr>
            <a:spLocks noGrp="1"/>
          </p:cNvSpPr>
          <p:nvPr>
            <p:ph sz="half" idx="2"/>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5" name="Metin Yer Tutucusu 4">
            <a:extLst/>
          </p:cNvPr>
          <p:cNvSpPr>
            <a:spLocks noGrp="1"/>
          </p:cNvSpPr>
          <p:nvPr>
            <p:ph type="body" sz="quarter" idx="3"/>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a:t>Asıl metin stillerini düzenlemek için tıklayın</a:t>
            </a:r>
          </a:p>
        </p:txBody>
      </p:sp>
      <p:sp>
        <p:nvSpPr>
          <p:cNvPr id="6" name="İçerik Yer Tutucusu 5">
            <a:extLst/>
          </p:cNvPr>
          <p:cNvSpPr>
            <a:spLocks noGrp="1"/>
          </p:cNvSpPr>
          <p:nvPr>
            <p:ph sz="quarter" idx="4"/>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1" name="Metin Yer Tutucusu 4">
            <a:extLst/>
          </p:cNvPr>
          <p:cNvSpPr>
            <a:spLocks noGrp="1"/>
          </p:cNvSpPr>
          <p:nvPr>
            <p:ph type="body" sz="quarter" idx="13"/>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a:t>Asıl metin stillerini düzenlemek için tıklayın</a:t>
            </a:r>
          </a:p>
        </p:txBody>
      </p:sp>
      <p:sp>
        <p:nvSpPr>
          <p:cNvPr id="12" name="İçerik Yer Tutucusu 5">
            <a:extLst/>
          </p:cNvPr>
          <p:cNvSpPr>
            <a:spLocks noGrp="1"/>
          </p:cNvSpPr>
          <p:nvPr>
            <p:ph sz="quarter" idx="14"/>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0" name="Tarih Yer Tutucusu 6">
            <a:extLst/>
          </p:cNvPr>
          <p:cNvSpPr>
            <a:spLocks noGrp="1"/>
          </p:cNvSpPr>
          <p:nvPr>
            <p:ph type="dt" sz="half" idx="15"/>
          </p:nvPr>
        </p:nvSpPr>
        <p:spPr/>
        <p:txBody>
          <a:bodyPr/>
          <a:lstStyle>
            <a:lvl1pPr>
              <a:defRPr/>
            </a:lvl1pPr>
          </a:lstStyle>
          <a:p>
            <a:pPr>
              <a:defRPr/>
            </a:pPr>
            <a:r>
              <a:rPr lang="tr-TR"/>
              <a:t>03.09.20XX</a:t>
            </a:r>
          </a:p>
        </p:txBody>
      </p:sp>
      <p:sp>
        <p:nvSpPr>
          <p:cNvPr id="13" name="Alt Bilgi Yer Tutucusu 7">
            <a:extLst/>
          </p:cNvPr>
          <p:cNvSpPr>
            <a:spLocks noGrp="1"/>
          </p:cNvSpPr>
          <p:nvPr>
            <p:ph type="ftr" sz="quarter" idx="16"/>
          </p:nvPr>
        </p:nvSpPr>
        <p:spPr/>
        <p:txBody>
          <a:bodyPr/>
          <a:lstStyle>
            <a:lvl1pPr>
              <a:defRPr/>
            </a:lvl1pPr>
          </a:lstStyle>
          <a:p>
            <a:pPr>
              <a:defRPr/>
            </a:pPr>
            <a:r>
              <a:rPr lang="tr-TR"/>
              <a:t>Sunu Başlığı</a:t>
            </a:r>
          </a:p>
        </p:txBody>
      </p:sp>
      <p:sp>
        <p:nvSpPr>
          <p:cNvPr id="14" name="Slayt Numarası Yer Tutucusu 8">
            <a:extLst/>
          </p:cNvPr>
          <p:cNvSpPr>
            <a:spLocks noGrp="1"/>
          </p:cNvSpPr>
          <p:nvPr>
            <p:ph type="sldNum" sz="quarter" idx="17"/>
          </p:nvPr>
        </p:nvSpPr>
        <p:spPr/>
        <p:txBody>
          <a:bodyPr/>
          <a:lstStyle>
            <a:lvl1pPr>
              <a:defRPr/>
            </a:lvl1pPr>
          </a:lstStyle>
          <a:p>
            <a:pPr>
              <a:defRPr/>
            </a:pPr>
            <a:fld id="{9D5728CC-85F2-4909-9966-DA853CEBEED1}" type="slidenum">
              <a:rPr lang="tr-TR"/>
              <a:pPr>
                <a:defRPr/>
              </a:pPr>
              <a:t>‹#›</a:t>
            </a:fld>
            <a:endParaRPr lang="tr-TR"/>
          </a:p>
        </p:txBody>
      </p:sp>
    </p:spTree>
    <p:extLst>
      <p:ext uri="{BB962C8B-B14F-4D97-AF65-F5344CB8AC3E}">
        <p14:creationId xmlns:p14="http://schemas.microsoft.com/office/powerpoint/2010/main" val="324947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resimli Başlık ve İçerik">
    <p:spTree>
      <p:nvGrpSpPr>
        <p:cNvPr id="1" name=""/>
        <p:cNvGrpSpPr/>
        <p:nvPr/>
      </p:nvGrpSpPr>
      <p:grpSpPr>
        <a:xfrm>
          <a:off x="0" y="0"/>
          <a:ext cx="0" cy="0"/>
          <a:chOff x="0" y="0"/>
          <a:chExt cx="0" cy="0"/>
        </a:xfrm>
      </p:grpSpPr>
      <p:sp>
        <p:nvSpPr>
          <p:cNvPr id="17" name="Resim Yer Tutucusu 16">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rtlCol="0" anchor="ctr">
            <a:noAutofit/>
          </a:bodyPr>
          <a:lstStyle>
            <a:lvl1pPr algn="ctr">
              <a:buNone/>
              <a:defRPr/>
            </a:lvl1pPr>
          </a:lstStyle>
          <a:p>
            <a:pPr lvl="0"/>
            <a:r>
              <a:rPr lang="tr-TR" noProof="0"/>
              <a:t>Resim eklemek için simgeye tıklayın</a:t>
            </a:r>
          </a:p>
        </p:txBody>
      </p:sp>
      <p:sp>
        <p:nvSpPr>
          <p:cNvPr id="16" name="Resim Yer Tutucusu 15">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2" name="Başlık 1">
            <a:extLst/>
          </p:cNvPr>
          <p:cNvSpPr>
            <a:spLocks noGrp="1"/>
          </p:cNvSpPr>
          <p:nvPr>
            <p:ph type="title"/>
          </p:nvPr>
        </p:nvSpPr>
        <p:spPr>
          <a:xfrm>
            <a:off x="6739128" y="365760"/>
            <a:ext cx="4617720" cy="2578608"/>
          </a:xfrm>
        </p:spPr>
        <p:txBody>
          <a:bodyPr rtlCol="0" anchor="b">
            <a:normAutofit/>
          </a:bodyPr>
          <a:lstStyle>
            <a:lvl1pPr>
              <a:defRPr sz="4000"/>
            </a:lvl1pPr>
          </a:lstStyle>
          <a:p>
            <a:r>
              <a:rPr lang="tr-TR" noProof="0"/>
              <a:t>Asıl başlık stilini düzenlemek için tıklayın</a:t>
            </a:r>
          </a:p>
        </p:txBody>
      </p:sp>
      <p:sp>
        <p:nvSpPr>
          <p:cNvPr id="3" name="İçerik Yer Tutucusu 2">
            <a:extLst/>
          </p:cNvPr>
          <p:cNvSpPr>
            <a:spLocks noGrp="1"/>
          </p:cNvSpPr>
          <p:nvPr>
            <p:ph idx="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p:txBody>
      </p:sp>
      <p:sp>
        <p:nvSpPr>
          <p:cNvPr id="6" name="Alt Bilgi Yer Tutucusu 4">
            <a:extLst/>
          </p:cNvPr>
          <p:cNvSpPr>
            <a:spLocks noGrp="1"/>
          </p:cNvSpPr>
          <p:nvPr>
            <p:ph type="ftr" sz="quarter" idx="15"/>
          </p:nvPr>
        </p:nvSpPr>
        <p:spPr>
          <a:xfrm>
            <a:off x="6738938" y="6356350"/>
            <a:ext cx="4114800" cy="365125"/>
          </a:xfrm>
        </p:spPr>
        <p:txBody>
          <a:bodyPr/>
          <a:lstStyle>
            <a:lvl1pPr algn="l">
              <a:defRPr/>
            </a:lvl1pPr>
          </a:lstStyle>
          <a:p>
            <a:pPr>
              <a:defRPr/>
            </a:pPr>
            <a:r>
              <a:rPr lang="tr-TR"/>
              <a:t>Sunu Başlığı</a:t>
            </a:r>
          </a:p>
        </p:txBody>
      </p:sp>
      <p:sp>
        <p:nvSpPr>
          <p:cNvPr id="7" name="Slayt Numarası Yer Tutucusu 5">
            <a:extLst/>
          </p:cNvPr>
          <p:cNvSpPr>
            <a:spLocks noGrp="1"/>
          </p:cNvSpPr>
          <p:nvPr>
            <p:ph type="sldNum" sz="quarter" idx="16"/>
          </p:nvPr>
        </p:nvSpPr>
        <p:spPr/>
        <p:txBody>
          <a:bodyPr/>
          <a:lstStyle>
            <a:lvl1pPr>
              <a:defRPr/>
            </a:lvl1pPr>
          </a:lstStyle>
          <a:p>
            <a:pPr>
              <a:defRPr/>
            </a:pPr>
            <a:fld id="{D30D27BF-2528-435F-A571-E4C8D301D7E8}" type="slidenum">
              <a:rPr lang="tr-TR"/>
              <a:pPr>
                <a:defRPr/>
              </a:pPr>
              <a:t>‹#›</a:t>
            </a:fld>
            <a:endParaRPr lang="tr-TR"/>
          </a:p>
        </p:txBody>
      </p:sp>
    </p:spTree>
    <p:extLst>
      <p:ext uri="{BB962C8B-B14F-4D97-AF65-F5344CB8AC3E}">
        <p14:creationId xmlns:p14="http://schemas.microsoft.com/office/powerpoint/2010/main" val="396587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anış">
    <p:spTree>
      <p:nvGrpSpPr>
        <p:cNvPr id="1" name=""/>
        <p:cNvGrpSpPr/>
        <p:nvPr/>
      </p:nvGrpSpPr>
      <p:grpSpPr>
        <a:xfrm>
          <a:off x="0" y="0"/>
          <a:ext cx="0" cy="0"/>
          <a:chOff x="0" y="0"/>
          <a:chExt cx="0" cy="0"/>
        </a:xfrm>
      </p:grpSpPr>
      <p:sp>
        <p:nvSpPr>
          <p:cNvPr id="17" name="Resim Yer Tutucusu 16">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18" name="Resim Yer Tutucusu 17">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5" name="Başlık 4">
            <a:extLst/>
          </p:cNvPr>
          <p:cNvSpPr>
            <a:spLocks noGrp="1"/>
          </p:cNvSpPr>
          <p:nvPr>
            <p:ph type="title"/>
          </p:nvPr>
        </p:nvSpPr>
        <p:spPr>
          <a:xfrm>
            <a:off x="838200" y="365124"/>
            <a:ext cx="4443984" cy="2139696"/>
          </a:xfrm>
        </p:spPr>
        <p:txBody>
          <a:bodyPr rtlCol="0" anchor="b"/>
          <a:lstStyle>
            <a:lvl1pPr>
              <a:defRPr sz="4000"/>
            </a:lvl1pPr>
          </a:lstStyle>
          <a:p>
            <a:r>
              <a:rPr lang="tr-TR" noProof="0"/>
              <a:t>Asıl başlık stilini düzenlemek için tıklayın</a:t>
            </a:r>
          </a:p>
        </p:txBody>
      </p:sp>
      <p:sp>
        <p:nvSpPr>
          <p:cNvPr id="7" name="Metin Yer Tutucusu 6">
            <a:extLst/>
          </p:cNvPr>
          <p:cNvSpPr>
            <a:spLocks noGrp="1"/>
          </p:cNvSpPr>
          <p:nvPr>
            <p:ph type="body" sz="quarter" idx="13"/>
          </p:nvPr>
        </p:nvSpPr>
        <p:spPr>
          <a:xfrm>
            <a:off x="838199" y="2898648"/>
            <a:ext cx="4443984" cy="594360"/>
          </a:xfrm>
        </p:spPr>
        <p:txBody>
          <a:bodyPr rtlCol="0"/>
          <a:lstStyle>
            <a:lvl1pPr marL="0" indent="0">
              <a:buNone/>
              <a:defRPr sz="2000"/>
            </a:lvl1pPr>
          </a:lstStyle>
          <a:p>
            <a:pPr lvl="0"/>
            <a:r>
              <a:rPr lang="tr-TR" noProof="0"/>
              <a:t>Asıl metin stillerini düzenlemek için tıklayın</a:t>
            </a:r>
          </a:p>
        </p:txBody>
      </p:sp>
      <p:sp>
        <p:nvSpPr>
          <p:cNvPr id="8" name="Metin Yer Tutucusu 6">
            <a:extLst/>
          </p:cNvPr>
          <p:cNvSpPr>
            <a:spLocks noGrp="1"/>
          </p:cNvSpPr>
          <p:nvPr>
            <p:ph type="body" sz="quarter" idx="14"/>
          </p:nvPr>
        </p:nvSpPr>
        <p:spPr>
          <a:xfrm>
            <a:off x="838199" y="3639312"/>
            <a:ext cx="4443984" cy="594360"/>
          </a:xfrm>
        </p:spPr>
        <p:txBody>
          <a:bodyPr rtlCol="0"/>
          <a:lstStyle>
            <a:lvl1pPr marL="0" indent="0">
              <a:buNone/>
              <a:defRPr sz="2000"/>
            </a:lvl1pPr>
          </a:lstStyle>
          <a:p>
            <a:pPr lvl="0"/>
            <a:r>
              <a:rPr lang="tr-TR" noProof="0"/>
              <a:t>Asıl metin stillerini düzenlemek için tıklayın</a:t>
            </a:r>
          </a:p>
        </p:txBody>
      </p:sp>
      <p:sp>
        <p:nvSpPr>
          <p:cNvPr id="9" name="Metin Yer Tutucusu 6">
            <a:extLst/>
          </p:cNvPr>
          <p:cNvSpPr>
            <a:spLocks noGrp="1"/>
          </p:cNvSpPr>
          <p:nvPr>
            <p:ph type="body" sz="quarter" idx="15"/>
          </p:nvPr>
        </p:nvSpPr>
        <p:spPr>
          <a:xfrm>
            <a:off x="838199" y="4389120"/>
            <a:ext cx="4443984" cy="594360"/>
          </a:xfrm>
        </p:spPr>
        <p:txBody>
          <a:bodyPr rtlCol="0"/>
          <a:lstStyle>
            <a:lvl1pPr marL="0" indent="0">
              <a:buNone/>
              <a:defRPr sz="2000"/>
            </a:lvl1pPr>
          </a:lstStyle>
          <a:p>
            <a:pPr lvl="0"/>
            <a:r>
              <a:rPr lang="tr-TR" noProof="0"/>
              <a:t>Asıl metin stillerini düzenlemek için tıklayın</a:t>
            </a:r>
          </a:p>
        </p:txBody>
      </p:sp>
    </p:spTree>
    <p:extLst>
      <p:ext uri="{BB962C8B-B14F-4D97-AF65-F5344CB8AC3E}">
        <p14:creationId xmlns:p14="http://schemas.microsoft.com/office/powerpoint/2010/main" val="302069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rafik 9" descr="Tag=AccentColor&#10;Flavor=Light&#10;Target=Fill"/>
          <p:cNvSpPr>
            <a:spLocks/>
          </p:cNvSpPr>
          <p:nvPr/>
        </p:nvSpPr>
        <p:spPr bwMode="auto">
          <a:xfrm>
            <a:off x="7210425" y="0"/>
            <a:ext cx="4143375" cy="5748338"/>
          </a:xfrm>
          <a:custGeom>
            <a:avLst/>
            <a:gdLst>
              <a:gd name="T0" fmla="*/ 0 w 3843750"/>
              <a:gd name="T1" fmla="*/ 322 h 5956080"/>
              <a:gd name="T2" fmla="*/ 84108 w 3843750"/>
              <a:gd name="T3" fmla="*/ 2279508 h 5956080"/>
              <a:gd name="T4" fmla="*/ 168620 w 3843750"/>
              <a:gd name="T5" fmla="*/ 3612445 h 5956080"/>
              <a:gd name="T6" fmla="*/ 276472 w 3843750"/>
              <a:gd name="T7" fmla="*/ 3919154 h 5956080"/>
              <a:gd name="T8" fmla="*/ 327581 w 3843750"/>
              <a:gd name="T9" fmla="*/ 4356478 h 5956080"/>
              <a:gd name="T10" fmla="*/ 418531 w 3843750"/>
              <a:gd name="T11" fmla="*/ 4924420 h 5956080"/>
              <a:gd name="T12" fmla="*/ 481311 w 3843750"/>
              <a:gd name="T13" fmla="*/ 5418507 h 5956080"/>
              <a:gd name="T14" fmla="*/ 791990 w 3843750"/>
              <a:gd name="T15" fmla="*/ 5508809 h 5956080"/>
              <a:gd name="T16" fmla="*/ 1037071 w 3843750"/>
              <a:gd name="T17" fmla="*/ 5220484 h 5956080"/>
              <a:gd name="T18" fmla="*/ 1194423 w 3843750"/>
              <a:gd name="T19" fmla="*/ 5405607 h 5956080"/>
              <a:gd name="T20" fmla="*/ 1395238 w 3843750"/>
              <a:gd name="T21" fmla="*/ 5147597 h 5956080"/>
              <a:gd name="T22" fmla="*/ 1566674 w 3843750"/>
              <a:gd name="T23" fmla="*/ 4995373 h 5956080"/>
              <a:gd name="T24" fmla="*/ 1657222 w 3843750"/>
              <a:gd name="T25" fmla="*/ 4470969 h 5956080"/>
              <a:gd name="T26" fmla="*/ 1763465 w 3843750"/>
              <a:gd name="T27" fmla="*/ 4321969 h 5956080"/>
              <a:gd name="T28" fmla="*/ 1824232 w 3843750"/>
              <a:gd name="T29" fmla="*/ 4474195 h 5956080"/>
              <a:gd name="T30" fmla="*/ 1779160 w 3843750"/>
              <a:gd name="T31" fmla="*/ 5060842 h 5956080"/>
              <a:gd name="T32" fmla="*/ 1876547 w 3843750"/>
              <a:gd name="T33" fmla="*/ 4954735 h 5956080"/>
              <a:gd name="T34" fmla="*/ 2092655 w 3843750"/>
              <a:gd name="T35" fmla="*/ 4292299 h 5956080"/>
              <a:gd name="T36" fmla="*/ 2229885 w 3843750"/>
              <a:gd name="T37" fmla="*/ 4178774 h 5956080"/>
              <a:gd name="T38" fmla="*/ 2334920 w 3843750"/>
              <a:gd name="T39" fmla="*/ 4391309 h 5956080"/>
              <a:gd name="T40" fmla="*/ 2481808 w 3843750"/>
              <a:gd name="T41" fmla="*/ 4956348 h 5956080"/>
              <a:gd name="T42" fmla="*/ 2567527 w 3843750"/>
              <a:gd name="T43" fmla="*/ 4683504 h 5956080"/>
              <a:gd name="T44" fmla="*/ 2906778 w 3843750"/>
              <a:gd name="T45" fmla="*/ 4151683 h 5956080"/>
              <a:gd name="T46" fmla="*/ 3132140 w 3843750"/>
              <a:gd name="T47" fmla="*/ 4632225 h 5956080"/>
              <a:gd name="T48" fmla="*/ 3283455 w 3843750"/>
              <a:gd name="T49" fmla="*/ 4250049 h 5956080"/>
              <a:gd name="T50" fmla="*/ 3375613 w 3843750"/>
              <a:gd name="T51" fmla="*/ 4159746 h 5956080"/>
              <a:gd name="T52" fmla="*/ 3396539 w 3843750"/>
              <a:gd name="T53" fmla="*/ 4209413 h 5956080"/>
              <a:gd name="T54" fmla="*/ 3590512 w 3843750"/>
              <a:gd name="T55" fmla="*/ 3358951 h 5956080"/>
              <a:gd name="T56" fmla="*/ 3661341 w 3843750"/>
              <a:gd name="T57" fmla="*/ 3715972 h 5956080"/>
              <a:gd name="T58" fmla="*/ 4364393 w 3843750"/>
              <a:gd name="T59" fmla="*/ 1432594 h 5956080"/>
              <a:gd name="T60" fmla="*/ 4474660 w 3843750"/>
              <a:gd name="T61" fmla="*/ 0 h 5956080"/>
              <a:gd name="T62" fmla="*/ 0 w 3843750"/>
              <a:gd name="T63" fmla="*/ 0 h 59560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lnTo>
                  <a:pt x="0" y="346"/>
                </a:lnTo>
                <a:close/>
              </a:path>
            </a:pathLst>
          </a:custGeom>
          <a:solidFill>
            <a:schemeClr val="accent1">
              <a:alpha val="20000"/>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a:xfrm>
            <a:off x="831850" y="1078991"/>
            <a:ext cx="5266944" cy="3136392"/>
          </a:xfrm>
        </p:spPr>
        <p:txBody>
          <a:bodyPr rtlCol="0" anchor="b">
            <a:normAutofit/>
          </a:bodyPr>
          <a:lstStyle>
            <a:lvl1pPr>
              <a:defRPr sz="4800"/>
            </a:lvl1pPr>
          </a:lstStyle>
          <a:p>
            <a:r>
              <a:rPr lang="tr-TR" noProof="0"/>
              <a:t>Asıl başlık stilini düzenlemek için tıklayın</a:t>
            </a:r>
          </a:p>
        </p:txBody>
      </p:sp>
      <p:sp>
        <p:nvSpPr>
          <p:cNvPr id="3" name="Metin Yer Tutucusu 2">
            <a:extLst/>
          </p:cNvPr>
          <p:cNvSpPr>
            <a:spLocks noGrp="1"/>
          </p:cNvSpPr>
          <p:nvPr>
            <p:ph type="body" idx="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noProof="0"/>
              <a:t>Asıl metin stillerini düzenlemek için tıklayın</a:t>
            </a:r>
          </a:p>
        </p:txBody>
      </p:sp>
      <p:sp>
        <p:nvSpPr>
          <p:cNvPr id="5" name="Tarih Yer Tutucusu 3">
            <a:extLst/>
          </p:cNvPr>
          <p:cNvSpPr>
            <a:spLocks noGrp="1"/>
          </p:cNvSpPr>
          <p:nvPr>
            <p:ph type="dt" sz="half" idx="10"/>
          </p:nvPr>
        </p:nvSpPr>
        <p:spPr/>
        <p:txBody>
          <a:bodyPr/>
          <a:lstStyle>
            <a:lvl1pPr>
              <a:defRPr/>
            </a:lvl1pPr>
          </a:lstStyle>
          <a:p>
            <a:pPr>
              <a:defRPr/>
            </a:pPr>
            <a:r>
              <a:rPr lang="tr-TR"/>
              <a:t>03.09.20XX</a:t>
            </a:r>
          </a:p>
        </p:txBody>
      </p:sp>
      <p:sp>
        <p:nvSpPr>
          <p:cNvPr id="6" name="Alt Bilgi Yer Tutucusu 4">
            <a:extLst/>
          </p:cNvPr>
          <p:cNvSpPr>
            <a:spLocks noGrp="1"/>
          </p:cNvSpPr>
          <p:nvPr>
            <p:ph type="ftr" sz="quarter" idx="11"/>
          </p:nvPr>
        </p:nvSpPr>
        <p:spPr/>
        <p:txBody>
          <a:bodyPr/>
          <a:lstStyle>
            <a:lvl1pPr>
              <a:defRPr/>
            </a:lvl1pPr>
          </a:lstStyle>
          <a:p>
            <a:pPr>
              <a:defRPr/>
            </a:pPr>
            <a:r>
              <a:rPr lang="tr-TR"/>
              <a:t>Sunu Başlığı</a:t>
            </a:r>
          </a:p>
        </p:txBody>
      </p:sp>
      <p:sp>
        <p:nvSpPr>
          <p:cNvPr id="7" name="Slayt Numarası Yer Tutucusu 5">
            <a:extLst/>
          </p:cNvPr>
          <p:cNvSpPr>
            <a:spLocks noGrp="1"/>
          </p:cNvSpPr>
          <p:nvPr>
            <p:ph type="sldNum" sz="quarter" idx="12"/>
          </p:nvPr>
        </p:nvSpPr>
        <p:spPr/>
        <p:txBody>
          <a:bodyPr/>
          <a:lstStyle>
            <a:lvl1pPr>
              <a:defRPr/>
            </a:lvl1pPr>
          </a:lstStyle>
          <a:p>
            <a:pPr>
              <a:defRPr/>
            </a:pPr>
            <a:fld id="{3AC930DC-E500-4CAC-AA76-A0CE2D8D2FF0}" type="slidenum">
              <a:rPr lang="tr-TR"/>
              <a:pPr>
                <a:defRPr/>
              </a:pPr>
              <a:t>‹#›</a:t>
            </a:fld>
            <a:endParaRPr lang="tr-TR"/>
          </a:p>
        </p:txBody>
      </p:sp>
    </p:spTree>
    <p:extLst>
      <p:ext uri="{BB962C8B-B14F-4D97-AF65-F5344CB8AC3E}">
        <p14:creationId xmlns:p14="http://schemas.microsoft.com/office/powerpoint/2010/main" val="240511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3">
            <a:extLst/>
          </p:cNvPr>
          <p:cNvSpPr>
            <a:spLocks noGrp="1"/>
          </p:cNvSpPr>
          <p:nvPr>
            <p:ph type="dt" sz="half" idx="10"/>
          </p:nvPr>
        </p:nvSpPr>
        <p:spPr/>
        <p:txBody>
          <a:bodyPr/>
          <a:lstStyle>
            <a:lvl1pPr>
              <a:defRPr/>
            </a:lvl1pPr>
          </a:lstStyle>
          <a:p>
            <a:pPr>
              <a:defRPr/>
            </a:pPr>
            <a:r>
              <a:rPr lang="tr-TR"/>
              <a:t>03.09.20XX</a:t>
            </a:r>
          </a:p>
        </p:txBody>
      </p:sp>
      <p:sp>
        <p:nvSpPr>
          <p:cNvPr id="3" name="Alt Bilgi Yer Tutucusu 4">
            <a:extLst/>
          </p:cNvPr>
          <p:cNvSpPr>
            <a:spLocks noGrp="1"/>
          </p:cNvSpPr>
          <p:nvPr>
            <p:ph type="ftr" sz="quarter" idx="11"/>
          </p:nvPr>
        </p:nvSpPr>
        <p:spPr/>
        <p:txBody>
          <a:bodyPr/>
          <a:lstStyle>
            <a:lvl1pPr>
              <a:defRPr/>
            </a:lvl1pPr>
          </a:lstStyle>
          <a:p>
            <a:pPr>
              <a:defRPr/>
            </a:pPr>
            <a:r>
              <a:rPr lang="tr-TR"/>
              <a:t>Sunu Başlığı</a:t>
            </a:r>
          </a:p>
        </p:txBody>
      </p:sp>
      <p:sp>
        <p:nvSpPr>
          <p:cNvPr id="4" name="Slayt Numarası Yer Tutucusu 5">
            <a:extLst/>
          </p:cNvPr>
          <p:cNvSpPr>
            <a:spLocks noGrp="1"/>
          </p:cNvSpPr>
          <p:nvPr>
            <p:ph type="sldNum" sz="quarter" idx="12"/>
          </p:nvPr>
        </p:nvSpPr>
        <p:spPr/>
        <p:txBody>
          <a:bodyPr/>
          <a:lstStyle>
            <a:lvl1pPr>
              <a:defRPr/>
            </a:lvl1pPr>
          </a:lstStyle>
          <a:p>
            <a:pPr>
              <a:defRPr/>
            </a:pPr>
            <a:fld id="{A83A0E0F-0935-475A-B48C-50C2165C4952}" type="slidenum">
              <a:rPr lang="tr-TR"/>
              <a:pPr>
                <a:defRPr/>
              </a:pPr>
              <a:t>‹#›</a:t>
            </a:fld>
            <a:endParaRPr lang="tr-TR"/>
          </a:p>
        </p:txBody>
      </p:sp>
    </p:spTree>
    <p:extLst>
      <p:ext uri="{BB962C8B-B14F-4D97-AF65-F5344CB8AC3E}">
        <p14:creationId xmlns:p14="http://schemas.microsoft.com/office/powerpoint/2010/main" val="3817845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5" name="Serbest Biçim: Şekil 7" descr="Tag=AccentColor&#10;Flavor=Light&#10;Target=Fill"/>
          <p:cNvSpPr>
            <a:spLocks/>
          </p:cNvSpPr>
          <p:nvPr/>
        </p:nvSpPr>
        <p:spPr bwMode="auto">
          <a:xfrm>
            <a:off x="4725988" y="0"/>
            <a:ext cx="7472362" cy="6858000"/>
          </a:xfrm>
          <a:custGeom>
            <a:avLst/>
            <a:gdLst>
              <a:gd name="T0" fmla="*/ 7472381 w 7472381"/>
              <a:gd name="T1" fmla="*/ 0 h 6886575"/>
              <a:gd name="T2" fmla="*/ 7472381 w 7472381"/>
              <a:gd name="T3" fmla="*/ 6411516 h 6886575"/>
              <a:gd name="T4" fmla="*/ 6992676 w 7472381"/>
              <a:gd name="T5" fmla="*/ 6886575 h 6886575"/>
              <a:gd name="T6" fmla="*/ 1506276 w 7472381"/>
              <a:gd name="T7" fmla="*/ 6686550 h 6886575"/>
              <a:gd name="T8" fmla="*/ 1246880 w 7472381"/>
              <a:gd name="T9" fmla="*/ 6393656 h 6886575"/>
              <a:gd name="T10" fmla="*/ 788495 w 7472381"/>
              <a:gd name="T11" fmla="*/ 6125765 h 6886575"/>
              <a:gd name="T12" fmla="*/ 1204239 w 7472381"/>
              <a:gd name="T13" fmla="*/ 6193631 h 6886575"/>
              <a:gd name="T14" fmla="*/ 1111852 w 7472381"/>
              <a:gd name="T15" fmla="*/ 6029325 h 6886575"/>
              <a:gd name="T16" fmla="*/ 1040785 w 7472381"/>
              <a:gd name="T17" fmla="*/ 5825728 h 6886575"/>
              <a:gd name="T18" fmla="*/ 845349 w 7472381"/>
              <a:gd name="T19" fmla="*/ 5497115 h 6886575"/>
              <a:gd name="T20" fmla="*/ 291024 w 7472381"/>
              <a:gd name="T21" fmla="*/ 5014913 h 6886575"/>
              <a:gd name="T22" fmla="*/ 276811 w 7472381"/>
              <a:gd name="T23" fmla="*/ 4825603 h 6886575"/>
              <a:gd name="T24" fmla="*/ 6755 w 7472381"/>
              <a:gd name="T25" fmla="*/ 4622006 h 6886575"/>
              <a:gd name="T26" fmla="*/ 397625 w 7472381"/>
              <a:gd name="T27" fmla="*/ 4632722 h 6886575"/>
              <a:gd name="T28" fmla="*/ 305237 w 7472381"/>
              <a:gd name="T29" fmla="*/ 4432697 h 6886575"/>
              <a:gd name="T30" fmla="*/ 511333 w 7472381"/>
              <a:gd name="T31" fmla="*/ 4189810 h 6886575"/>
              <a:gd name="T32" fmla="*/ 635701 w 7472381"/>
              <a:gd name="T33" fmla="*/ 3843337 h 6886575"/>
              <a:gd name="T34" fmla="*/ 354985 w 7472381"/>
              <a:gd name="T35" fmla="*/ 3407569 h 6886575"/>
              <a:gd name="T36" fmla="*/ 852456 w 7472381"/>
              <a:gd name="T37" fmla="*/ 3343275 h 6886575"/>
              <a:gd name="T38" fmla="*/ 312344 w 7472381"/>
              <a:gd name="T39" fmla="*/ 2936081 h 6886575"/>
              <a:gd name="T40" fmla="*/ 728088 w 7472381"/>
              <a:gd name="T41" fmla="*/ 2703909 h 6886575"/>
              <a:gd name="T42" fmla="*/ 1008804 w 7472381"/>
              <a:gd name="T43" fmla="*/ 2543175 h 6886575"/>
              <a:gd name="T44" fmla="*/ 1378355 w 7472381"/>
              <a:gd name="T45" fmla="*/ 2536031 h 6886575"/>
              <a:gd name="T46" fmla="*/ 1694604 w 7472381"/>
              <a:gd name="T47" fmla="*/ 2528888 h 6886575"/>
              <a:gd name="T48" fmla="*/ 1353481 w 7472381"/>
              <a:gd name="T49" fmla="*/ 2411015 h 6886575"/>
              <a:gd name="T50" fmla="*/ 1076318 w 7472381"/>
              <a:gd name="T51" fmla="*/ 2200275 h 6886575"/>
              <a:gd name="T52" fmla="*/ 514886 w 7472381"/>
              <a:gd name="T53" fmla="*/ 1900238 h 6886575"/>
              <a:gd name="T54" fmla="*/ 1452975 w 7472381"/>
              <a:gd name="T55" fmla="*/ 2085975 h 6886575"/>
              <a:gd name="T56" fmla="*/ 1893593 w 7472381"/>
              <a:gd name="T57" fmla="*/ 2021681 h 6886575"/>
              <a:gd name="T58" fmla="*/ 1776332 w 7472381"/>
              <a:gd name="T59" fmla="*/ 1910953 h 6886575"/>
              <a:gd name="T60" fmla="*/ 1524043 w 7472381"/>
              <a:gd name="T61" fmla="*/ 1664493 h 6886575"/>
              <a:gd name="T62" fmla="*/ 1705264 w 7472381"/>
              <a:gd name="T63" fmla="*/ 1603772 h 6886575"/>
              <a:gd name="T64" fmla="*/ 1261093 w 7472381"/>
              <a:gd name="T65" fmla="*/ 1371600 h 6886575"/>
              <a:gd name="T66" fmla="*/ 1307287 w 7472381"/>
              <a:gd name="T67" fmla="*/ 1214437 h 6886575"/>
              <a:gd name="T68" fmla="*/ 1325054 w 7472381"/>
              <a:gd name="T69" fmla="*/ 1117997 h 6886575"/>
              <a:gd name="T70" fmla="*/ 983931 w 7472381"/>
              <a:gd name="T71" fmla="*/ 953690 h 6886575"/>
              <a:gd name="T72" fmla="*/ 1108299 w 7472381"/>
              <a:gd name="T73" fmla="*/ 914400 h 6886575"/>
              <a:gd name="T74" fmla="*/ 255490 w 7472381"/>
              <a:gd name="T75" fmla="*/ 464344 h 6886575"/>
              <a:gd name="T76" fmla="*/ 760069 w 7472381"/>
              <a:gd name="T77" fmla="*/ 525066 h 6886575"/>
              <a:gd name="T78" fmla="*/ 1218453 w 7472381"/>
              <a:gd name="T79" fmla="*/ 560785 h 6886575"/>
              <a:gd name="T80" fmla="*/ 944844 w 7472381"/>
              <a:gd name="T81" fmla="*/ 417909 h 6886575"/>
              <a:gd name="T82" fmla="*/ 1051445 w 7472381"/>
              <a:gd name="T83" fmla="*/ 360759 h 6886575"/>
              <a:gd name="T84" fmla="*/ 1168706 w 7472381"/>
              <a:gd name="T85" fmla="*/ 396478 h 6886575"/>
              <a:gd name="T86" fmla="*/ 1552469 w 7472381"/>
              <a:gd name="T87" fmla="*/ 375047 h 6886575"/>
              <a:gd name="T88" fmla="*/ 1197133 w 7472381"/>
              <a:gd name="T89" fmla="*/ 164306 h 6886575"/>
              <a:gd name="T90" fmla="*/ 1229113 w 7472381"/>
              <a:gd name="T91" fmla="*/ 71437 h 6886575"/>
              <a:gd name="T92" fmla="*/ 1602217 w 7472381"/>
              <a:gd name="T93" fmla="*/ 110728 h 688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a:xfrm>
            <a:off x="839788" y="640080"/>
            <a:ext cx="3886200" cy="2953512"/>
          </a:xfrm>
        </p:spPr>
        <p:txBody>
          <a:bodyPr rtlCol="0" anchor="b"/>
          <a:lstStyle>
            <a:lvl1pPr>
              <a:defRPr sz="3200"/>
            </a:lvl1pPr>
          </a:lstStyle>
          <a:p>
            <a:r>
              <a:rPr lang="tr-TR" noProof="0"/>
              <a:t>Asıl başlık stilini düzenlemek için tıklayın</a:t>
            </a:r>
          </a:p>
        </p:txBody>
      </p:sp>
      <p:sp>
        <p:nvSpPr>
          <p:cNvPr id="3" name="İçerik Yer Tutucusu 2">
            <a:extLst/>
          </p:cNvPr>
          <p:cNvSpPr>
            <a:spLocks noGrp="1"/>
          </p:cNvSpPr>
          <p:nvPr>
            <p:ph idx="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4" name="Metin Yer Tutucusu 3">
            <a:extLst/>
          </p:cNvPr>
          <p:cNvSpPr>
            <a:spLocks noGrp="1"/>
          </p:cNvSpPr>
          <p:nvPr>
            <p:ph type="body" sz="half" idx="2"/>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noProof="0"/>
              <a:t>Asıl metin stillerini düzenlemek için tıklayın</a:t>
            </a:r>
          </a:p>
        </p:txBody>
      </p:sp>
      <p:sp>
        <p:nvSpPr>
          <p:cNvPr id="6" name="Tarih Yer Tutucusu 4">
            <a:extLst/>
          </p:cNvPr>
          <p:cNvSpPr>
            <a:spLocks noGrp="1"/>
          </p:cNvSpPr>
          <p:nvPr>
            <p:ph type="dt" sz="half" idx="10"/>
          </p:nvPr>
        </p:nvSpPr>
        <p:spPr/>
        <p:txBody>
          <a:bodyPr/>
          <a:lstStyle>
            <a:lvl1pPr>
              <a:defRPr/>
            </a:lvl1pPr>
          </a:lstStyle>
          <a:p>
            <a:pPr>
              <a:defRPr/>
            </a:pPr>
            <a:r>
              <a:rPr lang="tr-TR"/>
              <a:t>03.09.20XX</a:t>
            </a:r>
          </a:p>
        </p:txBody>
      </p:sp>
      <p:sp>
        <p:nvSpPr>
          <p:cNvPr id="7" name="Alt Bilgi Yer Tutucusu 5">
            <a:extLst/>
          </p:cNvPr>
          <p:cNvSpPr>
            <a:spLocks noGrp="1"/>
          </p:cNvSpPr>
          <p:nvPr>
            <p:ph type="ftr" sz="quarter" idx="11"/>
          </p:nvPr>
        </p:nvSpPr>
        <p:spPr/>
        <p:txBody>
          <a:bodyPr/>
          <a:lstStyle>
            <a:lvl1pPr algn="l">
              <a:defRPr/>
            </a:lvl1pPr>
          </a:lstStyle>
          <a:p>
            <a:pPr>
              <a:defRPr/>
            </a:pPr>
            <a:r>
              <a:rPr lang="tr-TR"/>
              <a:t>Sunu Başlığı</a:t>
            </a:r>
          </a:p>
        </p:txBody>
      </p:sp>
      <p:sp>
        <p:nvSpPr>
          <p:cNvPr id="8" name="Slayt Numarası Yer Tutucusu 6">
            <a:extLst/>
          </p:cNvPr>
          <p:cNvSpPr>
            <a:spLocks noGrp="1"/>
          </p:cNvSpPr>
          <p:nvPr>
            <p:ph type="sldNum" sz="quarter" idx="12"/>
          </p:nvPr>
        </p:nvSpPr>
        <p:spPr/>
        <p:txBody>
          <a:bodyPr/>
          <a:lstStyle>
            <a:lvl1pPr>
              <a:defRPr/>
            </a:lvl1pPr>
          </a:lstStyle>
          <a:p>
            <a:pPr>
              <a:defRPr/>
            </a:pPr>
            <a:fld id="{9DE1579C-76B2-48B0-8D73-8761D86BB39D}" type="slidenum">
              <a:rPr lang="tr-TR"/>
              <a:pPr>
                <a:defRPr/>
              </a:pPr>
              <a:t>‹#›</a:t>
            </a:fld>
            <a:endParaRPr lang="tr-TR"/>
          </a:p>
        </p:txBody>
      </p:sp>
    </p:spTree>
    <p:extLst>
      <p:ext uri="{BB962C8B-B14F-4D97-AF65-F5344CB8AC3E}">
        <p14:creationId xmlns:p14="http://schemas.microsoft.com/office/powerpoint/2010/main" val="1962939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sp>
        <p:nvSpPr>
          <p:cNvPr id="5" name="Grafik 1" descr="Tag=AccentColor&#10;Flavor=Light&#10;Target=Fill"/>
          <p:cNvSpPr>
            <a:spLocks/>
          </p:cNvSpPr>
          <p:nvPr/>
        </p:nvSpPr>
        <p:spPr bwMode="auto">
          <a:xfrm rot="10800000" flipH="1" flipV="1">
            <a:off x="684213" y="1331913"/>
            <a:ext cx="5264150" cy="3841750"/>
          </a:xfrm>
          <a:custGeom>
            <a:avLst/>
            <a:gdLst>
              <a:gd name="T0" fmla="*/ 2518280 w 6886274"/>
              <a:gd name="T1" fmla="*/ 980435 h 5025119"/>
              <a:gd name="T2" fmla="*/ 788150 w 6886274"/>
              <a:gd name="T3" fmla="*/ 66980 h 5025119"/>
              <a:gd name="T4" fmla="*/ 693603 w 6886274"/>
              <a:gd name="T5" fmla="*/ 58046 h 5025119"/>
              <a:gd name="T6" fmla="*/ 775121 w 6886274"/>
              <a:gd name="T7" fmla="*/ 159666 h 5025119"/>
              <a:gd name="T8" fmla="*/ 640746 w 6886274"/>
              <a:gd name="T9" fmla="*/ 67352 h 5025119"/>
              <a:gd name="T10" fmla="*/ 543594 w 6886274"/>
              <a:gd name="T11" fmla="*/ 21940 h 5025119"/>
              <a:gd name="T12" fmla="*/ 599801 w 6886274"/>
              <a:gd name="T13" fmla="*/ 192794 h 5025119"/>
              <a:gd name="T14" fmla="*/ 1033822 w 6886274"/>
              <a:gd name="T15" fmla="*/ 694562 h 5025119"/>
              <a:gd name="T16" fmla="*/ 606501 w 6886274"/>
              <a:gd name="T17" fmla="*/ 399755 h 5025119"/>
              <a:gd name="T18" fmla="*/ 578956 w 6886274"/>
              <a:gd name="T19" fmla="*/ 437722 h 5025119"/>
              <a:gd name="T20" fmla="*/ 741621 w 6886274"/>
              <a:gd name="T21" fmla="*/ 608576 h 5025119"/>
              <a:gd name="T22" fmla="*/ 675736 w 6886274"/>
              <a:gd name="T23" fmla="*/ 628677 h 5025119"/>
              <a:gd name="T24" fmla="*/ 991760 w 6886274"/>
              <a:gd name="T25" fmla="*/ 937629 h 5025119"/>
              <a:gd name="T26" fmla="*/ 1454443 w 6886274"/>
              <a:gd name="T27" fmla="*/ 1285665 h 5025119"/>
              <a:gd name="T28" fmla="*/ 592356 w 6886274"/>
              <a:gd name="T29" fmla="*/ 656966 h 5025119"/>
              <a:gd name="T30" fmla="*/ 421130 w 6886274"/>
              <a:gd name="T31" fmla="*/ 581403 h 5025119"/>
              <a:gd name="T32" fmla="*/ 497437 w 6886274"/>
              <a:gd name="T33" fmla="*/ 678183 h 5025119"/>
              <a:gd name="T34" fmla="*/ 397307 w 6886274"/>
              <a:gd name="T35" fmla="*/ 582892 h 5025119"/>
              <a:gd name="T36" fmla="*/ 263304 w 6886274"/>
              <a:gd name="T37" fmla="*/ 521846 h 5025119"/>
              <a:gd name="T38" fmla="*/ 274471 w 6886274"/>
              <a:gd name="T39" fmla="*/ 627560 h 5025119"/>
              <a:gd name="T40" fmla="*/ 528332 w 6886274"/>
              <a:gd name="T41" fmla="*/ 1007608 h 5025119"/>
              <a:gd name="T42" fmla="*/ 325466 w 6886274"/>
              <a:gd name="T43" fmla="*/ 917900 h 5025119"/>
              <a:gd name="T44" fmla="*/ 309460 w 6886274"/>
              <a:gd name="T45" fmla="*/ 971129 h 5025119"/>
              <a:gd name="T46" fmla="*/ 385396 w 6886274"/>
              <a:gd name="T47" fmla="*/ 1070515 h 5025119"/>
              <a:gd name="T48" fmla="*/ 475475 w 6886274"/>
              <a:gd name="T49" fmla="*/ 1218663 h 5025119"/>
              <a:gd name="T50" fmla="*/ 602034 w 6886274"/>
              <a:gd name="T51" fmla="*/ 1328843 h 5025119"/>
              <a:gd name="T52" fmla="*/ 692486 w 6886274"/>
              <a:gd name="T53" fmla="*/ 1458008 h 5025119"/>
              <a:gd name="T54" fmla="*/ 890141 w 6886274"/>
              <a:gd name="T55" fmla="*/ 1685813 h 5025119"/>
              <a:gd name="T56" fmla="*/ 251765 w 6886274"/>
              <a:gd name="T57" fmla="*/ 1614717 h 5025119"/>
              <a:gd name="T58" fmla="*/ 152007 w 6886274"/>
              <a:gd name="T59" fmla="*/ 1842150 h 5025119"/>
              <a:gd name="T60" fmla="*/ 430435 w 6886274"/>
              <a:gd name="T61" fmla="*/ 2360668 h 5025119"/>
              <a:gd name="T62" fmla="*/ 295688 w 6886274"/>
              <a:gd name="T63" fmla="*/ 2913059 h 5025119"/>
              <a:gd name="T64" fmla="*/ 79049 w 6886274"/>
              <a:gd name="T65" fmla="*/ 3098430 h 5025119"/>
              <a:gd name="T66" fmla="*/ 556622 w 6886274"/>
              <a:gd name="T67" fmla="*/ 3502301 h 5025119"/>
              <a:gd name="T68" fmla="*/ 810111 w 6886274"/>
              <a:gd name="T69" fmla="*/ 3937067 h 5025119"/>
              <a:gd name="T70" fmla="*/ 1099707 w 6886274"/>
              <a:gd name="T71" fmla="*/ 4238574 h 5025119"/>
              <a:gd name="T72" fmla="*/ 831701 w 6886274"/>
              <a:gd name="T73" fmla="*/ 4297759 h 5025119"/>
              <a:gd name="T74" fmla="*/ 1592169 w 6886274"/>
              <a:gd name="T75" fmla="*/ 4741458 h 5025119"/>
              <a:gd name="T76" fmla="*/ 6305359 w 6886274"/>
              <a:gd name="T77" fmla="*/ 3837309 h 5025119"/>
              <a:gd name="T78" fmla="*/ 6731191 w 6886274"/>
              <a:gd name="T79" fmla="*/ 3248067 h 5025119"/>
              <a:gd name="T80" fmla="*/ 6848444 w 6886274"/>
              <a:gd name="T81" fmla="*/ 2890353 h 5025119"/>
              <a:gd name="T82" fmla="*/ 6662700 w 6886274"/>
              <a:gd name="T83" fmla="*/ 2346896 h 5025119"/>
              <a:gd name="T84" fmla="*/ 6570015 w 6886274"/>
              <a:gd name="T85" fmla="*/ 1854062 h 5025119"/>
              <a:gd name="T86" fmla="*/ 6467279 w 6886274"/>
              <a:gd name="T87" fmla="*/ 1725642 h 5025119"/>
              <a:gd name="T88" fmla="*/ 6509713 w 6886274"/>
              <a:gd name="T89" fmla="*/ 1436418 h 5025119"/>
              <a:gd name="T90" fmla="*/ 6639994 w 6886274"/>
              <a:gd name="T91" fmla="*/ 1240625 h 5025119"/>
              <a:gd name="T92" fmla="*/ 6456113 w 6886274"/>
              <a:gd name="T93" fmla="*/ 845315 h 5025119"/>
              <a:gd name="T94" fmla="*/ 6416284 w 6886274"/>
              <a:gd name="T95" fmla="*/ 595176 h 5025119"/>
              <a:gd name="T96" fmla="*/ 6248780 w 6886274"/>
              <a:gd name="T97" fmla="*/ 465267 h 5025119"/>
              <a:gd name="T98" fmla="*/ 5917122 w 6886274"/>
              <a:gd name="T99" fmla="*/ 644310 h 5025119"/>
              <a:gd name="T100" fmla="*/ 5815503 w 6886274"/>
              <a:gd name="T101" fmla="*/ 698656 h 5025119"/>
              <a:gd name="T102" fmla="*/ 862596 w 6886274"/>
              <a:gd name="T103" fmla="*/ 1314326 h 5025119"/>
              <a:gd name="T104" fmla="*/ 1140280 w 6886274"/>
              <a:gd name="T105" fmla="*/ 787619 h 5025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a:xfrm>
            <a:off x="1399032" y="2523744"/>
            <a:ext cx="3831336" cy="1453896"/>
          </a:xfrm>
        </p:spPr>
        <p:txBody>
          <a:bodyPr rtlCol="0" anchor="b"/>
          <a:lstStyle>
            <a:lvl1pPr algn="ctr">
              <a:defRPr sz="3200">
                <a:solidFill>
                  <a:schemeClr val="bg1"/>
                </a:solidFill>
              </a:defRPr>
            </a:lvl1pPr>
          </a:lstStyle>
          <a:p>
            <a:r>
              <a:rPr lang="tr-TR" noProof="0"/>
              <a:t>Asıl başlık stilini düzenlemek için tıklayın</a:t>
            </a:r>
          </a:p>
        </p:txBody>
      </p:sp>
      <p:sp>
        <p:nvSpPr>
          <p:cNvPr id="3" name="Resim Yer Tutucusu 2">
            <a:extLst/>
          </p:cNvPr>
          <p:cNvSpPr>
            <a:spLocks noGrp="1"/>
          </p:cNvSpPr>
          <p:nvPr>
            <p:ph type="pic" idx="1"/>
          </p:nvPr>
        </p:nvSpPr>
        <p:spPr>
          <a:xfrm>
            <a:off x="6711696" y="640079"/>
            <a:ext cx="4837176" cy="556869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simgeye tıklayın</a:t>
            </a:r>
          </a:p>
        </p:txBody>
      </p:sp>
      <p:sp>
        <p:nvSpPr>
          <p:cNvPr id="4" name="Metin Yer Tutucusu 3">
            <a:extLst/>
          </p:cNvPr>
          <p:cNvSpPr>
            <a:spLocks noGrp="1"/>
          </p:cNvSpPr>
          <p:nvPr>
            <p:ph type="body" sz="half" idx="2"/>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noProof="0"/>
              <a:t>Asıl metin stillerini düzenlemek için tıklayın</a:t>
            </a:r>
          </a:p>
        </p:txBody>
      </p:sp>
      <p:sp>
        <p:nvSpPr>
          <p:cNvPr id="6" name="Tarih Yer Tutucusu 4">
            <a:extLst/>
          </p:cNvPr>
          <p:cNvSpPr>
            <a:spLocks noGrp="1"/>
          </p:cNvSpPr>
          <p:nvPr>
            <p:ph type="dt" sz="half" idx="10"/>
          </p:nvPr>
        </p:nvSpPr>
        <p:spPr/>
        <p:txBody>
          <a:bodyPr/>
          <a:lstStyle>
            <a:lvl1pPr>
              <a:defRPr/>
            </a:lvl1pPr>
          </a:lstStyle>
          <a:p>
            <a:pPr>
              <a:defRPr/>
            </a:pPr>
            <a:r>
              <a:rPr lang="tr-TR"/>
              <a:t>03.09.20XX</a:t>
            </a:r>
          </a:p>
        </p:txBody>
      </p:sp>
      <p:sp>
        <p:nvSpPr>
          <p:cNvPr id="7" name="Alt Bilgi Yer Tutucusu 5">
            <a:extLst/>
          </p:cNvPr>
          <p:cNvSpPr>
            <a:spLocks noGrp="1"/>
          </p:cNvSpPr>
          <p:nvPr>
            <p:ph type="ftr" sz="quarter" idx="11"/>
          </p:nvPr>
        </p:nvSpPr>
        <p:spPr/>
        <p:txBody>
          <a:bodyPr/>
          <a:lstStyle>
            <a:lvl1pPr>
              <a:defRPr/>
            </a:lvl1pPr>
          </a:lstStyle>
          <a:p>
            <a:pPr>
              <a:defRPr/>
            </a:pPr>
            <a:r>
              <a:rPr lang="tr-TR"/>
              <a:t>Sunu Başlığı</a:t>
            </a:r>
          </a:p>
        </p:txBody>
      </p:sp>
      <p:sp>
        <p:nvSpPr>
          <p:cNvPr id="8" name="Slayt Numarası Yer Tutucusu 6">
            <a:extLst/>
          </p:cNvPr>
          <p:cNvSpPr>
            <a:spLocks noGrp="1"/>
          </p:cNvSpPr>
          <p:nvPr>
            <p:ph type="sldNum" sz="quarter" idx="12"/>
          </p:nvPr>
        </p:nvSpPr>
        <p:spPr/>
        <p:txBody>
          <a:bodyPr/>
          <a:lstStyle>
            <a:lvl1pPr>
              <a:defRPr/>
            </a:lvl1pPr>
          </a:lstStyle>
          <a:p>
            <a:pPr>
              <a:defRPr/>
            </a:pPr>
            <a:fld id="{F375C174-5B2C-430F-90E3-CFCEBB9F5DF4}" type="slidenum">
              <a:rPr lang="tr-TR"/>
              <a:pPr>
                <a:defRPr/>
              </a:pPr>
              <a:t>‹#›</a:t>
            </a:fld>
            <a:endParaRPr lang="tr-TR"/>
          </a:p>
        </p:txBody>
      </p:sp>
    </p:spTree>
    <p:extLst>
      <p:ext uri="{BB962C8B-B14F-4D97-AF65-F5344CB8AC3E}">
        <p14:creationId xmlns:p14="http://schemas.microsoft.com/office/powerpoint/2010/main" val="390096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resimli Başlık ve İçerik">
    <p:spTree>
      <p:nvGrpSpPr>
        <p:cNvPr id="1" name=""/>
        <p:cNvGrpSpPr/>
        <p:nvPr/>
      </p:nvGrpSpPr>
      <p:grpSpPr>
        <a:xfrm>
          <a:off x="0" y="0"/>
          <a:ext cx="0" cy="0"/>
          <a:chOff x="0" y="0"/>
          <a:chExt cx="0" cy="0"/>
        </a:xfrm>
      </p:grpSpPr>
      <p:sp>
        <p:nvSpPr>
          <p:cNvPr id="24" name="Resim Yer Tutucusu 23">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23" name="Resim Yer Tutucusu 22">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2" name="Başlık 1">
            <a:extLst/>
          </p:cNvPr>
          <p:cNvSpPr>
            <a:spLocks noGrp="1"/>
          </p:cNvSpPr>
          <p:nvPr>
            <p:ph type="title"/>
          </p:nvPr>
        </p:nvSpPr>
        <p:spPr>
          <a:xfrm>
            <a:off x="838200" y="365125"/>
            <a:ext cx="3200400" cy="2103436"/>
          </a:xfrm>
        </p:spPr>
        <p:txBody>
          <a:bodyPr rtlCol="0">
            <a:normAutofit/>
          </a:bodyPr>
          <a:lstStyle>
            <a:lvl1pPr>
              <a:defRPr sz="4000"/>
            </a:lvl1pPr>
          </a:lstStyle>
          <a:p>
            <a:r>
              <a:rPr lang="tr-TR" noProof="0"/>
              <a:t>Asıl başlık stilini düzenlemek için tıklayın</a:t>
            </a:r>
          </a:p>
        </p:txBody>
      </p:sp>
      <p:sp>
        <p:nvSpPr>
          <p:cNvPr id="3" name="İçerik Yer Tutucusu 2">
            <a:extLst/>
          </p:cNvPr>
          <p:cNvSpPr>
            <a:spLocks noGrp="1"/>
          </p:cNvSpPr>
          <p:nvPr>
            <p:ph idx="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p:txBody>
      </p:sp>
      <p:sp>
        <p:nvSpPr>
          <p:cNvPr id="19" name="Resim Yer Tutucusu 18">
            <a:extLst/>
          </p:cNvPr>
          <p:cNvSpPr>
            <a:spLocks noGrp="1"/>
          </p:cNvSpPr>
          <p:nvPr>
            <p:ph type="pic" sz="quarter" idx="13"/>
          </p:nvPr>
        </p:nvSpPr>
        <p:spPr>
          <a:xfrm>
            <a:off x="9082087" y="0"/>
            <a:ext cx="3109415" cy="3694372"/>
          </a:xfrm>
        </p:spPr>
        <p:txBody>
          <a:bodyPr rtlCol="0" anchor="ctr">
            <a:normAutofit/>
          </a:bodyPr>
          <a:lstStyle>
            <a:lvl1pPr algn="ctr">
              <a:buNone/>
              <a:defRPr/>
            </a:lvl1pPr>
          </a:lstStyle>
          <a:p>
            <a:pPr lvl="0"/>
            <a:r>
              <a:rPr lang="tr-TR" noProof="0"/>
              <a:t>Resim eklemek için simgeye tıklayın</a:t>
            </a:r>
          </a:p>
        </p:txBody>
      </p:sp>
      <p:sp>
        <p:nvSpPr>
          <p:cNvPr id="20" name="Resim Yer Tutucusu 18">
            <a:extLst/>
          </p:cNvPr>
          <p:cNvSpPr>
            <a:spLocks noGrp="1"/>
          </p:cNvSpPr>
          <p:nvPr>
            <p:ph type="pic" sz="quarter" idx="14"/>
          </p:nvPr>
        </p:nvSpPr>
        <p:spPr>
          <a:xfrm>
            <a:off x="9081588" y="3802957"/>
            <a:ext cx="3109415" cy="3055044"/>
          </a:xfrm>
        </p:spPr>
        <p:txBody>
          <a:bodyPr rtlCol="0" anchor="ctr">
            <a:normAutofit/>
          </a:bodyPr>
          <a:lstStyle>
            <a:lvl1pPr algn="ctr">
              <a:buNone/>
              <a:defRPr/>
            </a:lvl1pPr>
          </a:lstStyle>
          <a:p>
            <a:pPr lvl="0"/>
            <a:r>
              <a:rPr lang="tr-TR" noProof="0"/>
              <a:t>Resim eklemek için simgeye tıklayın</a:t>
            </a:r>
          </a:p>
        </p:txBody>
      </p:sp>
      <p:sp>
        <p:nvSpPr>
          <p:cNvPr id="8" name="Alt Bilgi Yer Tutucusu 4">
            <a:extLst/>
          </p:cNvPr>
          <p:cNvSpPr>
            <a:spLocks noGrp="1"/>
          </p:cNvSpPr>
          <p:nvPr>
            <p:ph type="ftr" sz="quarter" idx="17"/>
          </p:nvPr>
        </p:nvSpPr>
        <p:spPr>
          <a:xfrm>
            <a:off x="838200" y="6356350"/>
            <a:ext cx="4114800" cy="365125"/>
          </a:xfrm>
        </p:spPr>
        <p:txBody>
          <a:bodyPr/>
          <a:lstStyle>
            <a:lvl1pPr algn="l">
              <a:defRPr/>
            </a:lvl1pPr>
          </a:lstStyle>
          <a:p>
            <a:pPr>
              <a:defRPr/>
            </a:pPr>
            <a:r>
              <a:rPr lang="tr-TR"/>
              <a:t>Sunu Başlığı</a:t>
            </a:r>
          </a:p>
        </p:txBody>
      </p:sp>
    </p:spTree>
    <p:extLst>
      <p:ext uri="{BB962C8B-B14F-4D97-AF65-F5344CB8AC3E}">
        <p14:creationId xmlns:p14="http://schemas.microsoft.com/office/powerpoint/2010/main" val="328038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çiş">
    <p:spTree>
      <p:nvGrpSpPr>
        <p:cNvPr id="1" name=""/>
        <p:cNvGrpSpPr/>
        <p:nvPr/>
      </p:nvGrpSpPr>
      <p:grpSpPr>
        <a:xfrm>
          <a:off x="0" y="0"/>
          <a:ext cx="0" cy="0"/>
          <a:chOff x="0" y="0"/>
          <a:chExt cx="0" cy="0"/>
        </a:xfrm>
      </p:grpSpPr>
      <p:sp>
        <p:nvSpPr>
          <p:cNvPr id="4" name="Serbest Biçim: Şekil 8" descr="Tag=AccentColor&#10;Flavor=Light&#10;Target=Fill">
            <a:extLst/>
          </p:cNvPr>
          <p:cNvSpPr/>
          <p:nvPr userDrawn="1"/>
        </p:nvSpPr>
        <p:spPr>
          <a:xfrm>
            <a:off x="381000" y="1327150"/>
            <a:ext cx="6080125" cy="4114800"/>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 name="Başlık 1">
            <a:extLst/>
          </p:cNvPr>
          <p:cNvSpPr>
            <a:spLocks noGrp="1"/>
          </p:cNvSpPr>
          <p:nvPr>
            <p:ph type="title"/>
          </p:nvPr>
        </p:nvSpPr>
        <p:spPr>
          <a:xfrm>
            <a:off x="1768928" y="2242457"/>
            <a:ext cx="3731849" cy="2373086"/>
          </a:xfrm>
        </p:spPr>
        <p:txBody>
          <a:bodyPr rtlCol="0">
            <a:normAutofit/>
          </a:bodyPr>
          <a:lstStyle>
            <a:lvl1pPr>
              <a:defRPr sz="4000">
                <a:solidFill>
                  <a:schemeClr val="bg1"/>
                </a:solidFill>
              </a:defRPr>
            </a:lvl1pPr>
          </a:lstStyle>
          <a:p>
            <a:r>
              <a:rPr lang="tr-TR" noProof="0" smtClean="0"/>
              <a:t>Asıl başlık stili için tıklatın</a:t>
            </a:r>
            <a:endParaRPr lang="tr-TR" noProof="0"/>
          </a:p>
        </p:txBody>
      </p:sp>
      <p:sp>
        <p:nvSpPr>
          <p:cNvPr id="15" name="İçerik Yer Tutucusu 13">
            <a:extLst/>
          </p:cNvPr>
          <p:cNvSpPr>
            <a:spLocks noGrp="1"/>
          </p:cNvSpPr>
          <p:nvPr>
            <p:ph sz="quarter" idx="13"/>
          </p:nvPr>
        </p:nvSpPr>
        <p:spPr>
          <a:xfrm>
            <a:off x="6735763" y="712788"/>
            <a:ext cx="4618037" cy="5432425"/>
          </a:xfrm>
        </p:spPr>
        <p:txBody>
          <a:bodyPr rtlCol="0" anchor="ctr"/>
          <a:lstStyle>
            <a:lvl1pPr marL="0" indent="0">
              <a:buNone/>
              <a:defRPr sz="1800"/>
            </a:lvl1pPr>
          </a:lstStyle>
          <a:p>
            <a:pPr lvl="0"/>
            <a:r>
              <a:rPr lang="tr-TR" noProof="0"/>
              <a:t>Asıl metin stillerini düzenlemek için tıklayın</a:t>
            </a:r>
          </a:p>
        </p:txBody>
      </p:sp>
      <p:sp>
        <p:nvSpPr>
          <p:cNvPr id="5" name="Tarih Yer Tutucusu 3">
            <a:extLst/>
          </p:cNvPr>
          <p:cNvSpPr>
            <a:spLocks noGrp="1"/>
          </p:cNvSpPr>
          <p:nvPr>
            <p:ph type="dt" sz="half" idx="14"/>
          </p:nvPr>
        </p:nvSpPr>
        <p:spPr/>
        <p:txBody>
          <a:bodyPr/>
          <a:lstStyle>
            <a:lvl1pPr>
              <a:defRPr/>
            </a:lvl1pPr>
          </a:lstStyle>
          <a:p>
            <a:pPr>
              <a:defRPr/>
            </a:pPr>
            <a:r>
              <a:rPr lang="tr-TR"/>
              <a:t>03.09.20XX</a:t>
            </a:r>
          </a:p>
        </p:txBody>
      </p:sp>
      <p:sp>
        <p:nvSpPr>
          <p:cNvPr id="6" name="Alt Bilgi Yer Tutucusu 4">
            <a:extLst/>
          </p:cNvPr>
          <p:cNvSpPr>
            <a:spLocks noGrp="1"/>
          </p:cNvSpPr>
          <p:nvPr>
            <p:ph type="ftr" sz="quarter" idx="15"/>
          </p:nvPr>
        </p:nvSpPr>
        <p:spPr/>
        <p:txBody>
          <a:bodyPr/>
          <a:lstStyle>
            <a:lvl1pPr>
              <a:defRPr/>
            </a:lvl1pPr>
          </a:lstStyle>
          <a:p>
            <a:pPr>
              <a:defRPr/>
            </a:pPr>
            <a:r>
              <a:rPr lang="tr-TR"/>
              <a:t>Sunu Başlığı</a:t>
            </a:r>
          </a:p>
        </p:txBody>
      </p:sp>
      <p:sp>
        <p:nvSpPr>
          <p:cNvPr id="7" name="Slayt Numarası Yer Tutucusu 5">
            <a:extLst/>
          </p:cNvPr>
          <p:cNvSpPr>
            <a:spLocks noGrp="1"/>
          </p:cNvSpPr>
          <p:nvPr>
            <p:ph type="sldNum" sz="quarter" idx="16"/>
          </p:nvPr>
        </p:nvSpPr>
        <p:spPr/>
        <p:txBody>
          <a:bodyPr/>
          <a:lstStyle>
            <a:lvl1pPr>
              <a:defRPr/>
            </a:lvl1pPr>
          </a:lstStyle>
          <a:p>
            <a:pPr>
              <a:defRPr/>
            </a:pPr>
            <a:fld id="{D11B334E-C628-440B-B910-5325D8CCD8FD}" type="slidenum">
              <a:rPr lang="tr-TR"/>
              <a:pPr>
                <a:defRPr/>
              </a:pPr>
              <a:t>‹#›</a:t>
            </a:fld>
            <a:endParaRPr lang="tr-TR"/>
          </a:p>
        </p:txBody>
      </p:sp>
    </p:spTree>
    <p:extLst>
      <p:ext uri="{BB962C8B-B14F-4D97-AF65-F5344CB8AC3E}">
        <p14:creationId xmlns:p14="http://schemas.microsoft.com/office/powerpoint/2010/main" val="110945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resimli başlık">
    <p:spTree>
      <p:nvGrpSpPr>
        <p:cNvPr id="1" name=""/>
        <p:cNvGrpSpPr/>
        <p:nvPr/>
      </p:nvGrpSpPr>
      <p:grpSpPr>
        <a:xfrm>
          <a:off x="0" y="0"/>
          <a:ext cx="0" cy="0"/>
          <a:chOff x="0" y="0"/>
          <a:chExt cx="0" cy="0"/>
        </a:xfrm>
      </p:grpSpPr>
      <p:sp>
        <p:nvSpPr>
          <p:cNvPr id="16" name="Resim Yer Tutucusu 15">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rtlCol="0" anchor="ctr">
            <a:noAutofit/>
          </a:bodyPr>
          <a:lstStyle>
            <a:lvl1pPr algn="ctr">
              <a:buNone/>
              <a:defRPr/>
            </a:lvl1pPr>
          </a:lstStyle>
          <a:p>
            <a:pPr lvl="0"/>
            <a:r>
              <a:rPr lang="tr-TR" noProof="0"/>
              <a:t>Resim eklemek için simgeye tıklayın</a:t>
            </a:r>
          </a:p>
        </p:txBody>
      </p:sp>
      <p:sp>
        <p:nvSpPr>
          <p:cNvPr id="15" name="Resim Yer Tutucusu 14">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2" name="Başlık 1">
            <a:extLst/>
          </p:cNvPr>
          <p:cNvSpPr>
            <a:spLocks noGrp="1"/>
          </p:cNvSpPr>
          <p:nvPr>
            <p:ph type="title"/>
          </p:nvPr>
        </p:nvSpPr>
        <p:spPr>
          <a:xfrm>
            <a:off x="5248656" y="4224528"/>
            <a:ext cx="6108192" cy="1463040"/>
          </a:xfrm>
        </p:spPr>
        <p:txBody>
          <a:bodyPr rtlCol="0" anchor="b">
            <a:normAutofit/>
          </a:bodyPr>
          <a:lstStyle>
            <a:lvl1pPr algn="r">
              <a:defRPr sz="4800"/>
            </a:lvl1pPr>
          </a:lstStyle>
          <a:p>
            <a:r>
              <a:rPr lang="tr-TR" noProof="0" smtClean="0"/>
              <a:t>Asıl başlık stili için tıklatın</a:t>
            </a:r>
            <a:endParaRPr lang="tr-TR" noProof="0"/>
          </a:p>
        </p:txBody>
      </p:sp>
      <p:sp>
        <p:nvSpPr>
          <p:cNvPr id="18" name="Alt Başlık 2">
            <a:extLst/>
          </p:cNvPr>
          <p:cNvSpPr>
            <a:spLocks noGrp="1"/>
          </p:cNvSpPr>
          <p:nvPr>
            <p:ph type="subTitle" idx="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noProof="0" smtClean="0"/>
              <a:t>Asıl alt başlık stilini düzenlemek için tıklatın</a:t>
            </a:r>
            <a:endParaRPr lang="tr-TR" noProof="0"/>
          </a:p>
        </p:txBody>
      </p:sp>
    </p:spTree>
    <p:extLst>
      <p:ext uri="{BB962C8B-B14F-4D97-AF65-F5344CB8AC3E}">
        <p14:creationId xmlns:p14="http://schemas.microsoft.com/office/powerpoint/2010/main" val="69652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Serbest Biçim: Şekil 6" descr="Tag=AccentColor&#10;Flavor=Light&#10;Target=Fill"/>
          <p:cNvSpPr>
            <a:spLocks/>
          </p:cNvSpPr>
          <p:nvPr/>
        </p:nvSpPr>
        <p:spPr bwMode="auto">
          <a:xfrm flipH="1">
            <a:off x="0" y="314325"/>
            <a:ext cx="3021013" cy="1436688"/>
          </a:xfrm>
          <a:custGeom>
            <a:avLst/>
            <a:gdLst>
              <a:gd name="T0" fmla="*/ 3021013 w 3021543"/>
              <a:gd name="T1" fmla="*/ 0 h 1435442"/>
              <a:gd name="T2" fmla="*/ 2963280 w 3021543"/>
              <a:gd name="T3" fmla="*/ 7248 h 1435442"/>
              <a:gd name="T4" fmla="*/ 2793313 w 3021543"/>
              <a:gd name="T5" fmla="*/ 24103 h 1435442"/>
              <a:gd name="T6" fmla="*/ 2413925 w 3021543"/>
              <a:gd name="T7" fmla="*/ 29722 h 1435442"/>
              <a:gd name="T8" fmla="*/ 2091191 w 3021543"/>
              <a:gd name="T9" fmla="*/ 27474 h 1435442"/>
              <a:gd name="T10" fmla="*/ 1645030 w 3021543"/>
              <a:gd name="T11" fmla="*/ 28598 h 1435442"/>
              <a:gd name="T12" fmla="*/ 1243384 w 3021543"/>
              <a:gd name="T13" fmla="*/ 60060 h 1435442"/>
              <a:gd name="T14" fmla="*/ 753719 w 3021543"/>
              <a:gd name="T15" fmla="*/ 57813 h 1435442"/>
              <a:gd name="T16" fmla="*/ 465383 w 3021543"/>
              <a:gd name="T17" fmla="*/ 116243 h 1435442"/>
              <a:gd name="T18" fmla="*/ 546320 w 3021543"/>
              <a:gd name="T19" fmla="*/ 136469 h 1435442"/>
              <a:gd name="T20" fmla="*/ 688970 w 3021543"/>
              <a:gd name="T21" fmla="*/ 180292 h 1435442"/>
              <a:gd name="T22" fmla="*/ 704145 w 3021543"/>
              <a:gd name="T23" fmla="*/ 208384 h 1435442"/>
              <a:gd name="T24" fmla="*/ 682900 w 3021543"/>
              <a:gd name="T25" fmla="*/ 221867 h 1435442"/>
              <a:gd name="T26" fmla="*/ 621186 w 3021543"/>
              <a:gd name="T27" fmla="*/ 247711 h 1435442"/>
              <a:gd name="T28" fmla="*/ 848819 w 3021543"/>
              <a:gd name="T29" fmla="*/ 285916 h 1435442"/>
              <a:gd name="T30" fmla="*/ 767883 w 3021543"/>
              <a:gd name="T31" fmla="*/ 309512 h 1435442"/>
              <a:gd name="T32" fmla="*/ 683912 w 3021543"/>
              <a:gd name="T33" fmla="*/ 326368 h 1435442"/>
              <a:gd name="T34" fmla="*/ 592858 w 3021543"/>
              <a:gd name="T35" fmla="*/ 338728 h 1435442"/>
              <a:gd name="T36" fmla="*/ 509899 w 3021543"/>
              <a:gd name="T37" fmla="*/ 363448 h 1435442"/>
              <a:gd name="T38" fmla="*/ 726404 w 3021543"/>
              <a:gd name="T39" fmla="*/ 373561 h 1435442"/>
              <a:gd name="T40" fmla="*/ 614104 w 3021543"/>
              <a:gd name="T41" fmla="*/ 396034 h 1435442"/>
              <a:gd name="T42" fmla="*/ 522039 w 3021543"/>
              <a:gd name="T43" fmla="*/ 425250 h 1435442"/>
              <a:gd name="T44" fmla="*/ 457290 w 3021543"/>
              <a:gd name="T45" fmla="*/ 438734 h 1435442"/>
              <a:gd name="T46" fmla="*/ 388494 w 3021543"/>
              <a:gd name="T47" fmla="*/ 442104 h 1435442"/>
              <a:gd name="T48" fmla="*/ 372307 w 3021543"/>
              <a:gd name="T49" fmla="*/ 463454 h 1435442"/>
              <a:gd name="T50" fmla="*/ 393553 w 3021543"/>
              <a:gd name="T51" fmla="*/ 485927 h 1435442"/>
              <a:gd name="T52" fmla="*/ 425927 w 3021543"/>
              <a:gd name="T53" fmla="*/ 488174 h 1435442"/>
              <a:gd name="T54" fmla="*/ 619162 w 3021543"/>
              <a:gd name="T55" fmla="*/ 493793 h 1435442"/>
              <a:gd name="T56" fmla="*/ 0 w 3021543"/>
              <a:gd name="T57" fmla="*/ 543233 h 1435442"/>
              <a:gd name="T58" fmla="*/ 83971 w 3021543"/>
              <a:gd name="T59" fmla="*/ 573572 h 1435442"/>
              <a:gd name="T60" fmla="*/ 112299 w 3021543"/>
              <a:gd name="T61" fmla="*/ 656724 h 1435442"/>
              <a:gd name="T62" fmla="*/ 215493 w 3021543"/>
              <a:gd name="T63" fmla="*/ 703916 h 1435442"/>
              <a:gd name="T64" fmla="*/ 282265 w 3021543"/>
              <a:gd name="T65" fmla="*/ 720772 h 1435442"/>
              <a:gd name="T66" fmla="*/ 435033 w 3021543"/>
              <a:gd name="T67" fmla="*/ 745493 h 1435442"/>
              <a:gd name="T68" fmla="*/ 457290 w 3021543"/>
              <a:gd name="T69" fmla="*/ 785945 h 1435442"/>
              <a:gd name="T70" fmla="*/ 476512 w 3021543"/>
              <a:gd name="T71" fmla="*/ 830891 h 1435442"/>
              <a:gd name="T72" fmla="*/ 516980 w 3021543"/>
              <a:gd name="T73" fmla="*/ 860106 h 1435442"/>
              <a:gd name="T74" fmla="*/ 202342 w 3021543"/>
              <a:gd name="T75" fmla="*/ 855611 h 1435442"/>
              <a:gd name="T76" fmla="*/ 557448 w 3021543"/>
              <a:gd name="T77" fmla="*/ 949999 h 1435442"/>
              <a:gd name="T78" fmla="*/ 526086 w 3021543"/>
              <a:gd name="T79" fmla="*/ 987079 h 1435442"/>
              <a:gd name="T80" fmla="*/ 720333 w 3021543"/>
              <a:gd name="T81" fmla="*/ 1037644 h 1435442"/>
              <a:gd name="T82" fmla="*/ 616128 w 3021543"/>
              <a:gd name="T83" fmla="*/ 1043262 h 1435442"/>
              <a:gd name="T84" fmla="*/ 1222139 w 3021543"/>
              <a:gd name="T85" fmla="*/ 1254510 h 1435442"/>
              <a:gd name="T86" fmla="*/ 2087145 w 3021543"/>
              <a:gd name="T87" fmla="*/ 1407328 h 1435442"/>
              <a:gd name="T88" fmla="*/ 2425054 w 3021543"/>
              <a:gd name="T89" fmla="*/ 1436543 h 1435442"/>
              <a:gd name="T90" fmla="*/ 2809501 w 3021543"/>
              <a:gd name="T91" fmla="*/ 1427553 h 1435442"/>
              <a:gd name="T92" fmla="*/ 2953100 w 3021543"/>
              <a:gd name="T93" fmla="*/ 1418301 h 1435442"/>
              <a:gd name="T94" fmla="*/ 3021013 w 3021543"/>
              <a:gd name="T95" fmla="*/ 1409119 h 1435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lnTo>
                  <a:pt x="3021543" y="0"/>
                </a:lnTo>
                <a:close/>
              </a:path>
            </a:pathLst>
          </a:custGeom>
          <a:solidFill>
            <a:schemeClr val="accent1">
              <a:alpha val="20000"/>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p:txBody>
          <a:bodyPr rtlCol="0">
            <a:normAutofit/>
          </a:bodyPr>
          <a:lstStyle>
            <a:lvl1pPr>
              <a:defRPr sz="4000"/>
            </a:lvl1pPr>
          </a:lstStyle>
          <a:p>
            <a:r>
              <a:rPr lang="tr-TR" noProof="0"/>
              <a:t>Asıl başlık stilini düzenlemek için tıklayın</a:t>
            </a:r>
          </a:p>
        </p:txBody>
      </p:sp>
      <p:sp>
        <p:nvSpPr>
          <p:cNvPr id="3" name="İçerik Yer Tutucusu 2">
            <a:extLst/>
          </p:cNvPr>
          <p:cNvSpPr>
            <a:spLocks noGrp="1"/>
          </p:cNvSpPr>
          <p:nvPr>
            <p:ph idx="1"/>
          </p:nvPr>
        </p:nvSpPr>
        <p:spPr>
          <a:xfrm>
            <a:off x="838200" y="2011680"/>
            <a:ext cx="10515600" cy="4160520"/>
          </a:xfrm>
        </p:spPr>
        <p:txBody>
          <a:bodyPr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5" name="Tarih Yer Tutucusu 3">
            <a:extLst/>
          </p:cNvPr>
          <p:cNvSpPr>
            <a:spLocks noGrp="1"/>
          </p:cNvSpPr>
          <p:nvPr>
            <p:ph type="dt" sz="half" idx="10"/>
          </p:nvPr>
        </p:nvSpPr>
        <p:spPr/>
        <p:txBody>
          <a:bodyPr/>
          <a:lstStyle>
            <a:lvl1pPr>
              <a:defRPr/>
            </a:lvl1pPr>
          </a:lstStyle>
          <a:p>
            <a:pPr>
              <a:defRPr/>
            </a:pPr>
            <a:r>
              <a:rPr lang="tr-TR"/>
              <a:t>03.09.20XX</a:t>
            </a:r>
          </a:p>
        </p:txBody>
      </p:sp>
      <p:sp>
        <p:nvSpPr>
          <p:cNvPr id="6" name="Alt Bilgi Yer Tutucusu 4">
            <a:extLst/>
          </p:cNvPr>
          <p:cNvSpPr>
            <a:spLocks noGrp="1"/>
          </p:cNvSpPr>
          <p:nvPr>
            <p:ph type="ftr" sz="quarter" idx="11"/>
          </p:nvPr>
        </p:nvSpPr>
        <p:spPr/>
        <p:txBody>
          <a:bodyPr/>
          <a:lstStyle>
            <a:lvl1pPr>
              <a:defRPr/>
            </a:lvl1pPr>
          </a:lstStyle>
          <a:p>
            <a:pPr>
              <a:defRPr/>
            </a:pPr>
            <a:r>
              <a:rPr lang="tr-TR"/>
              <a:t>Sunu Başlığı</a:t>
            </a:r>
          </a:p>
        </p:txBody>
      </p:sp>
      <p:sp>
        <p:nvSpPr>
          <p:cNvPr id="7" name="Slayt Numarası Yer Tutucusu 5">
            <a:extLst/>
          </p:cNvPr>
          <p:cNvSpPr>
            <a:spLocks noGrp="1"/>
          </p:cNvSpPr>
          <p:nvPr>
            <p:ph type="sldNum" sz="quarter" idx="12"/>
          </p:nvPr>
        </p:nvSpPr>
        <p:spPr/>
        <p:txBody>
          <a:bodyPr/>
          <a:lstStyle>
            <a:lvl1pPr>
              <a:defRPr/>
            </a:lvl1pPr>
          </a:lstStyle>
          <a:p>
            <a:pPr>
              <a:defRPr/>
            </a:pPr>
            <a:fld id="{BC1FEDFD-E61E-4DE6-B8D8-C8C0D25A9226}" type="slidenum">
              <a:rPr lang="tr-TR"/>
              <a:pPr>
                <a:defRPr/>
              </a:pPr>
              <a:t>‹#›</a:t>
            </a:fld>
            <a:endParaRPr lang="tr-TR"/>
          </a:p>
        </p:txBody>
      </p:sp>
    </p:spTree>
    <p:extLst>
      <p:ext uri="{BB962C8B-B14F-4D97-AF65-F5344CB8AC3E}">
        <p14:creationId xmlns:p14="http://schemas.microsoft.com/office/powerpoint/2010/main" val="95428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ıntı">
    <p:spTree>
      <p:nvGrpSpPr>
        <p:cNvPr id="1" name=""/>
        <p:cNvGrpSpPr/>
        <p:nvPr/>
      </p:nvGrpSpPr>
      <p:grpSpPr>
        <a:xfrm>
          <a:off x="0" y="0"/>
          <a:ext cx="0" cy="0"/>
          <a:chOff x="0" y="0"/>
          <a:chExt cx="0" cy="0"/>
        </a:xfrm>
      </p:grpSpPr>
      <p:sp>
        <p:nvSpPr>
          <p:cNvPr id="4" name="Grafik 1" descr="Tag=AccentColor&#10;Flavor=Light&#10;Target=Fill"/>
          <p:cNvSpPr>
            <a:spLocks/>
          </p:cNvSpPr>
          <p:nvPr/>
        </p:nvSpPr>
        <p:spPr bwMode="auto">
          <a:xfrm rot="10800000" flipV="1">
            <a:off x="1970088" y="180975"/>
            <a:ext cx="8251825" cy="6022975"/>
          </a:xfrm>
          <a:custGeom>
            <a:avLst/>
            <a:gdLst>
              <a:gd name="T0" fmla="*/ 2518280 w 6886274"/>
              <a:gd name="T1" fmla="*/ 980435 h 5025119"/>
              <a:gd name="T2" fmla="*/ 788150 w 6886274"/>
              <a:gd name="T3" fmla="*/ 66980 h 5025119"/>
              <a:gd name="T4" fmla="*/ 693603 w 6886274"/>
              <a:gd name="T5" fmla="*/ 58046 h 5025119"/>
              <a:gd name="T6" fmla="*/ 775121 w 6886274"/>
              <a:gd name="T7" fmla="*/ 159666 h 5025119"/>
              <a:gd name="T8" fmla="*/ 640746 w 6886274"/>
              <a:gd name="T9" fmla="*/ 67352 h 5025119"/>
              <a:gd name="T10" fmla="*/ 543594 w 6886274"/>
              <a:gd name="T11" fmla="*/ 21940 h 5025119"/>
              <a:gd name="T12" fmla="*/ 599801 w 6886274"/>
              <a:gd name="T13" fmla="*/ 192794 h 5025119"/>
              <a:gd name="T14" fmla="*/ 1033822 w 6886274"/>
              <a:gd name="T15" fmla="*/ 694562 h 5025119"/>
              <a:gd name="T16" fmla="*/ 606501 w 6886274"/>
              <a:gd name="T17" fmla="*/ 399755 h 5025119"/>
              <a:gd name="T18" fmla="*/ 578956 w 6886274"/>
              <a:gd name="T19" fmla="*/ 437722 h 5025119"/>
              <a:gd name="T20" fmla="*/ 741621 w 6886274"/>
              <a:gd name="T21" fmla="*/ 608576 h 5025119"/>
              <a:gd name="T22" fmla="*/ 675736 w 6886274"/>
              <a:gd name="T23" fmla="*/ 628677 h 5025119"/>
              <a:gd name="T24" fmla="*/ 991760 w 6886274"/>
              <a:gd name="T25" fmla="*/ 937629 h 5025119"/>
              <a:gd name="T26" fmla="*/ 1454443 w 6886274"/>
              <a:gd name="T27" fmla="*/ 1285665 h 5025119"/>
              <a:gd name="T28" fmla="*/ 592356 w 6886274"/>
              <a:gd name="T29" fmla="*/ 656966 h 5025119"/>
              <a:gd name="T30" fmla="*/ 421130 w 6886274"/>
              <a:gd name="T31" fmla="*/ 581403 h 5025119"/>
              <a:gd name="T32" fmla="*/ 497437 w 6886274"/>
              <a:gd name="T33" fmla="*/ 678183 h 5025119"/>
              <a:gd name="T34" fmla="*/ 397307 w 6886274"/>
              <a:gd name="T35" fmla="*/ 582892 h 5025119"/>
              <a:gd name="T36" fmla="*/ 263304 w 6886274"/>
              <a:gd name="T37" fmla="*/ 521846 h 5025119"/>
              <a:gd name="T38" fmla="*/ 274471 w 6886274"/>
              <a:gd name="T39" fmla="*/ 627560 h 5025119"/>
              <a:gd name="T40" fmla="*/ 528332 w 6886274"/>
              <a:gd name="T41" fmla="*/ 1007608 h 5025119"/>
              <a:gd name="T42" fmla="*/ 325466 w 6886274"/>
              <a:gd name="T43" fmla="*/ 917900 h 5025119"/>
              <a:gd name="T44" fmla="*/ 309460 w 6886274"/>
              <a:gd name="T45" fmla="*/ 971129 h 5025119"/>
              <a:gd name="T46" fmla="*/ 385396 w 6886274"/>
              <a:gd name="T47" fmla="*/ 1070515 h 5025119"/>
              <a:gd name="T48" fmla="*/ 475475 w 6886274"/>
              <a:gd name="T49" fmla="*/ 1218663 h 5025119"/>
              <a:gd name="T50" fmla="*/ 602034 w 6886274"/>
              <a:gd name="T51" fmla="*/ 1328843 h 5025119"/>
              <a:gd name="T52" fmla="*/ 692486 w 6886274"/>
              <a:gd name="T53" fmla="*/ 1458008 h 5025119"/>
              <a:gd name="T54" fmla="*/ 890141 w 6886274"/>
              <a:gd name="T55" fmla="*/ 1685813 h 5025119"/>
              <a:gd name="T56" fmla="*/ 251765 w 6886274"/>
              <a:gd name="T57" fmla="*/ 1614717 h 5025119"/>
              <a:gd name="T58" fmla="*/ 152007 w 6886274"/>
              <a:gd name="T59" fmla="*/ 1842150 h 5025119"/>
              <a:gd name="T60" fmla="*/ 430435 w 6886274"/>
              <a:gd name="T61" fmla="*/ 2360668 h 5025119"/>
              <a:gd name="T62" fmla="*/ 295688 w 6886274"/>
              <a:gd name="T63" fmla="*/ 2913059 h 5025119"/>
              <a:gd name="T64" fmla="*/ 79049 w 6886274"/>
              <a:gd name="T65" fmla="*/ 3098430 h 5025119"/>
              <a:gd name="T66" fmla="*/ 556622 w 6886274"/>
              <a:gd name="T67" fmla="*/ 3502301 h 5025119"/>
              <a:gd name="T68" fmla="*/ 810111 w 6886274"/>
              <a:gd name="T69" fmla="*/ 3937067 h 5025119"/>
              <a:gd name="T70" fmla="*/ 1099707 w 6886274"/>
              <a:gd name="T71" fmla="*/ 4238574 h 5025119"/>
              <a:gd name="T72" fmla="*/ 831701 w 6886274"/>
              <a:gd name="T73" fmla="*/ 4297759 h 5025119"/>
              <a:gd name="T74" fmla="*/ 1592169 w 6886274"/>
              <a:gd name="T75" fmla="*/ 4741458 h 5025119"/>
              <a:gd name="T76" fmla="*/ 6305359 w 6886274"/>
              <a:gd name="T77" fmla="*/ 3837309 h 5025119"/>
              <a:gd name="T78" fmla="*/ 6731191 w 6886274"/>
              <a:gd name="T79" fmla="*/ 3248067 h 5025119"/>
              <a:gd name="T80" fmla="*/ 6848444 w 6886274"/>
              <a:gd name="T81" fmla="*/ 2890353 h 5025119"/>
              <a:gd name="T82" fmla="*/ 6662700 w 6886274"/>
              <a:gd name="T83" fmla="*/ 2346896 h 5025119"/>
              <a:gd name="T84" fmla="*/ 6570015 w 6886274"/>
              <a:gd name="T85" fmla="*/ 1854062 h 5025119"/>
              <a:gd name="T86" fmla="*/ 6467279 w 6886274"/>
              <a:gd name="T87" fmla="*/ 1725642 h 5025119"/>
              <a:gd name="T88" fmla="*/ 6509713 w 6886274"/>
              <a:gd name="T89" fmla="*/ 1436418 h 5025119"/>
              <a:gd name="T90" fmla="*/ 6639994 w 6886274"/>
              <a:gd name="T91" fmla="*/ 1240625 h 5025119"/>
              <a:gd name="T92" fmla="*/ 6456113 w 6886274"/>
              <a:gd name="T93" fmla="*/ 845315 h 5025119"/>
              <a:gd name="T94" fmla="*/ 6416284 w 6886274"/>
              <a:gd name="T95" fmla="*/ 595176 h 5025119"/>
              <a:gd name="T96" fmla="*/ 6248780 w 6886274"/>
              <a:gd name="T97" fmla="*/ 465267 h 5025119"/>
              <a:gd name="T98" fmla="*/ 5917122 w 6886274"/>
              <a:gd name="T99" fmla="*/ 644310 h 5025119"/>
              <a:gd name="T100" fmla="*/ 5815503 w 6886274"/>
              <a:gd name="T101" fmla="*/ 698656 h 5025119"/>
              <a:gd name="T102" fmla="*/ 862596 w 6886274"/>
              <a:gd name="T103" fmla="*/ 1314326 h 5025119"/>
              <a:gd name="T104" fmla="*/ 1140280 w 6886274"/>
              <a:gd name="T105" fmla="*/ 787619 h 5025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a:xfrm>
            <a:off x="3328416" y="2002536"/>
            <a:ext cx="5541264" cy="2148840"/>
          </a:xfrm>
        </p:spPr>
        <p:txBody>
          <a:bodyPr rtlCol="0" anchor="b">
            <a:normAutofit/>
          </a:bodyPr>
          <a:lstStyle>
            <a:lvl1pPr algn="ctr">
              <a:defRPr sz="3600">
                <a:solidFill>
                  <a:schemeClr val="bg1"/>
                </a:solidFill>
                <a:latin typeface="+mn-lt"/>
              </a:defRPr>
            </a:lvl1pPr>
          </a:lstStyle>
          <a:p>
            <a:r>
              <a:rPr lang="tr-TR" noProof="0"/>
              <a:t>Asıl başlık stilini düzenlemek için tıklayın</a:t>
            </a:r>
          </a:p>
        </p:txBody>
      </p:sp>
      <p:sp>
        <p:nvSpPr>
          <p:cNvPr id="8" name="Metin Yer Tutucusu 7">
            <a:extLst/>
          </p:cNvPr>
          <p:cNvSpPr>
            <a:spLocks noGrp="1"/>
          </p:cNvSpPr>
          <p:nvPr>
            <p:ph type="body" sz="quarter" idx="13"/>
          </p:nvPr>
        </p:nvSpPr>
        <p:spPr>
          <a:xfrm>
            <a:off x="3877056" y="4297680"/>
            <a:ext cx="4434840" cy="1188720"/>
          </a:xfrm>
        </p:spPr>
        <p:txBody>
          <a:bodyPr rtlCol="0"/>
          <a:lstStyle>
            <a:lvl1pPr marL="0" indent="0" algn="ctr">
              <a:buNone/>
              <a:defRPr sz="2400">
                <a:solidFill>
                  <a:schemeClr val="bg1"/>
                </a:solidFill>
                <a:latin typeface="+mj-lt"/>
              </a:defRPr>
            </a:lvl1pPr>
          </a:lstStyle>
          <a:p>
            <a:pPr lvl="0"/>
            <a:r>
              <a:rPr lang="tr-TR" noProof="0"/>
              <a:t>Asıl metin stillerini düzenlemek için tıklayın</a:t>
            </a:r>
          </a:p>
        </p:txBody>
      </p:sp>
      <p:sp>
        <p:nvSpPr>
          <p:cNvPr id="5" name="Tarih Yer Tutucusu 2">
            <a:extLst/>
          </p:cNvPr>
          <p:cNvSpPr>
            <a:spLocks noGrp="1"/>
          </p:cNvSpPr>
          <p:nvPr>
            <p:ph type="dt" sz="half" idx="14"/>
          </p:nvPr>
        </p:nvSpPr>
        <p:spPr/>
        <p:txBody>
          <a:bodyPr/>
          <a:lstStyle>
            <a:lvl1pPr>
              <a:defRPr/>
            </a:lvl1pPr>
          </a:lstStyle>
          <a:p>
            <a:pPr>
              <a:defRPr/>
            </a:pPr>
            <a:r>
              <a:rPr lang="tr-TR"/>
              <a:t>03.09.20XX</a:t>
            </a:r>
          </a:p>
        </p:txBody>
      </p:sp>
      <p:sp>
        <p:nvSpPr>
          <p:cNvPr id="6" name="Alt Bilgi Yer Tutucusu 3">
            <a:extLst/>
          </p:cNvPr>
          <p:cNvSpPr>
            <a:spLocks noGrp="1"/>
          </p:cNvSpPr>
          <p:nvPr>
            <p:ph type="ftr" sz="quarter" idx="15"/>
          </p:nvPr>
        </p:nvSpPr>
        <p:spPr/>
        <p:txBody>
          <a:bodyPr/>
          <a:lstStyle>
            <a:lvl1pPr>
              <a:defRPr/>
            </a:lvl1pPr>
          </a:lstStyle>
          <a:p>
            <a:pPr>
              <a:defRPr/>
            </a:pPr>
            <a:r>
              <a:rPr lang="tr-TR"/>
              <a:t>Sunu Başlığı</a:t>
            </a:r>
          </a:p>
        </p:txBody>
      </p:sp>
      <p:sp>
        <p:nvSpPr>
          <p:cNvPr id="7" name="Slayt Numarası Yer Tutucusu 4">
            <a:extLst/>
          </p:cNvPr>
          <p:cNvSpPr>
            <a:spLocks noGrp="1"/>
          </p:cNvSpPr>
          <p:nvPr>
            <p:ph type="sldNum" sz="quarter" idx="16"/>
          </p:nvPr>
        </p:nvSpPr>
        <p:spPr/>
        <p:txBody>
          <a:bodyPr/>
          <a:lstStyle>
            <a:lvl1pPr>
              <a:defRPr/>
            </a:lvl1pPr>
          </a:lstStyle>
          <a:p>
            <a:pPr>
              <a:defRPr/>
            </a:pPr>
            <a:fld id="{0292DA26-2982-46ED-8EC9-07B87EEF0D27}" type="slidenum">
              <a:rPr lang="tr-TR"/>
              <a:pPr>
                <a:defRPr/>
              </a:pPr>
              <a:t>‹#›</a:t>
            </a:fld>
            <a:endParaRPr lang="tr-TR"/>
          </a:p>
        </p:txBody>
      </p:sp>
    </p:spTree>
    <p:extLst>
      <p:ext uri="{BB962C8B-B14F-4D97-AF65-F5344CB8AC3E}">
        <p14:creationId xmlns:p14="http://schemas.microsoft.com/office/powerpoint/2010/main" val="408545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kip">
    <p:spTree>
      <p:nvGrpSpPr>
        <p:cNvPr id="1" name=""/>
        <p:cNvGrpSpPr/>
        <p:nvPr/>
      </p:nvGrpSpPr>
      <p:grpSpPr>
        <a:xfrm>
          <a:off x="0" y="0"/>
          <a:ext cx="0" cy="0"/>
          <a:chOff x="0" y="0"/>
          <a:chExt cx="0" cy="0"/>
        </a:xfrm>
      </p:grpSpPr>
      <p:sp>
        <p:nvSpPr>
          <p:cNvPr id="31" name="Resim Yer Tutucusu 30">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32" name="Resim Yer Tutucusu 31">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33" name="Resim Yer Tutucusu 32">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34" name="Resim Yer Tutucusu 33">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35" name="Resim Yer Tutucusu 34">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rtlCol="0" anchor="ctr">
            <a:noAutofit/>
          </a:bodyPr>
          <a:lstStyle>
            <a:lvl1pPr algn="ctr">
              <a:buNone/>
              <a:defRPr/>
            </a:lvl1pPr>
          </a:lstStyle>
          <a:p>
            <a:pPr lvl="0"/>
            <a:r>
              <a:rPr lang="tr-TR" noProof="0"/>
              <a:t>Resim eklemek için simgeye tıklayın</a:t>
            </a:r>
          </a:p>
        </p:txBody>
      </p:sp>
      <p:sp>
        <p:nvSpPr>
          <p:cNvPr id="5" name="Başlık 4">
            <a:extLst/>
          </p:cNvPr>
          <p:cNvSpPr>
            <a:spLocks noGrp="1"/>
          </p:cNvSpPr>
          <p:nvPr>
            <p:ph type="title"/>
          </p:nvPr>
        </p:nvSpPr>
        <p:spPr/>
        <p:txBody>
          <a:bodyPr rtlCol="0"/>
          <a:lstStyle>
            <a:lvl1pPr algn="ctr">
              <a:defRPr/>
            </a:lvl1pPr>
          </a:lstStyle>
          <a:p>
            <a:r>
              <a:rPr lang="tr-TR" noProof="0"/>
              <a:t>Asıl başlık stilini düzenlemek için tıklayın</a:t>
            </a:r>
          </a:p>
        </p:txBody>
      </p:sp>
      <p:sp>
        <p:nvSpPr>
          <p:cNvPr id="61" name="Metin Yer Tutucusu 60">
            <a:extLst/>
          </p:cNvPr>
          <p:cNvSpPr>
            <a:spLocks noGrp="1"/>
          </p:cNvSpPr>
          <p:nvPr>
            <p:ph type="body" sz="quarter" idx="18"/>
          </p:nvPr>
        </p:nvSpPr>
        <p:spPr>
          <a:xfrm>
            <a:off x="329184" y="4242815"/>
            <a:ext cx="2057400" cy="731520"/>
          </a:xfrm>
        </p:spPr>
        <p:txBody>
          <a:bodyPr rtlCol="0" anchor="ctr"/>
          <a:lstStyle>
            <a:lvl1pPr marL="0" indent="0" algn="ctr">
              <a:spcBef>
                <a:spcPts val="1000"/>
              </a:spcBef>
              <a:buNone/>
              <a:defRPr sz="2000" b="0">
                <a:latin typeface="+mj-lt"/>
              </a:defRPr>
            </a:lvl1pPr>
          </a:lstStyle>
          <a:p>
            <a:pPr lvl="0"/>
            <a:r>
              <a:rPr lang="tr-TR" noProof="0" smtClean="0"/>
              <a:t>Asıl metin stillerini düzenlemek için tıklatın</a:t>
            </a:r>
          </a:p>
        </p:txBody>
      </p:sp>
      <p:sp>
        <p:nvSpPr>
          <p:cNvPr id="62" name="Metin Yer Tutucusu 60">
            <a:extLst/>
          </p:cNvPr>
          <p:cNvSpPr>
            <a:spLocks noGrp="1"/>
          </p:cNvSpPr>
          <p:nvPr>
            <p:ph type="body" sz="quarter" idx="19"/>
          </p:nvPr>
        </p:nvSpPr>
        <p:spPr>
          <a:xfrm>
            <a:off x="329184" y="4782312"/>
            <a:ext cx="2057400" cy="644525"/>
          </a:xfrm>
        </p:spPr>
        <p:txBody>
          <a:bodyPr rtlCol="0" anchor="ctr"/>
          <a:lstStyle>
            <a:lvl1pPr marL="0" indent="0" algn="ctr">
              <a:spcBef>
                <a:spcPts val="1000"/>
              </a:spcBef>
              <a:buNone/>
              <a:defRPr sz="2000" b="0">
                <a:latin typeface="+mn-lt"/>
              </a:defRPr>
            </a:lvl1pPr>
          </a:lstStyle>
          <a:p>
            <a:pPr lvl="0"/>
            <a:r>
              <a:rPr lang="tr-TR" noProof="0" smtClean="0"/>
              <a:t>Asıl metin stillerini düzenlemek için tıklatın</a:t>
            </a:r>
          </a:p>
        </p:txBody>
      </p:sp>
      <p:sp>
        <p:nvSpPr>
          <p:cNvPr id="63" name="Metin Yer Tutucusu 60">
            <a:extLst/>
          </p:cNvPr>
          <p:cNvSpPr>
            <a:spLocks noGrp="1"/>
          </p:cNvSpPr>
          <p:nvPr>
            <p:ph type="body" sz="quarter" idx="20"/>
          </p:nvPr>
        </p:nvSpPr>
        <p:spPr>
          <a:xfrm>
            <a:off x="9810369" y="4242815"/>
            <a:ext cx="2057400" cy="731520"/>
          </a:xfrm>
        </p:spPr>
        <p:txBody>
          <a:bodyPr rtlCol="0" anchor="ctr"/>
          <a:lstStyle>
            <a:lvl1pPr marL="0" indent="0" algn="ctr">
              <a:spcBef>
                <a:spcPts val="1000"/>
              </a:spcBef>
              <a:buNone/>
              <a:defRPr sz="2000" b="0">
                <a:latin typeface="+mj-lt"/>
              </a:defRPr>
            </a:lvl1pPr>
          </a:lstStyle>
          <a:p>
            <a:pPr lvl="0"/>
            <a:r>
              <a:rPr lang="tr-TR" noProof="0" smtClean="0"/>
              <a:t>Asıl metin stillerini düzenlemek için tıklatın</a:t>
            </a:r>
          </a:p>
        </p:txBody>
      </p:sp>
      <p:sp>
        <p:nvSpPr>
          <p:cNvPr id="64" name="Metin Yer Tutucusu 60">
            <a:extLst/>
          </p:cNvPr>
          <p:cNvSpPr>
            <a:spLocks noGrp="1"/>
          </p:cNvSpPr>
          <p:nvPr>
            <p:ph type="body" sz="quarter" idx="2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a:r>
              <a:rPr lang="tr-TR" noProof="0" smtClean="0"/>
              <a:t>Asıl metin stillerini düzenlemek için tıklatın</a:t>
            </a:r>
          </a:p>
        </p:txBody>
      </p:sp>
      <p:sp>
        <p:nvSpPr>
          <p:cNvPr id="65" name="Metin Yer Tutucusu 60">
            <a:extLst/>
          </p:cNvPr>
          <p:cNvSpPr>
            <a:spLocks noGrp="1"/>
          </p:cNvSpPr>
          <p:nvPr>
            <p:ph type="body" sz="quarter" idx="22"/>
          </p:nvPr>
        </p:nvSpPr>
        <p:spPr>
          <a:xfrm>
            <a:off x="7439880" y="4242815"/>
            <a:ext cx="2057400" cy="731520"/>
          </a:xfrm>
        </p:spPr>
        <p:txBody>
          <a:bodyPr rtlCol="0" anchor="ctr"/>
          <a:lstStyle>
            <a:lvl1pPr marL="0" indent="0" algn="ctr">
              <a:spcBef>
                <a:spcPts val="1000"/>
              </a:spcBef>
              <a:buNone/>
              <a:defRPr sz="2000" b="0">
                <a:latin typeface="+mj-lt"/>
              </a:defRPr>
            </a:lvl1pPr>
          </a:lstStyle>
          <a:p>
            <a:pPr lvl="0"/>
            <a:r>
              <a:rPr lang="tr-TR" noProof="0" smtClean="0"/>
              <a:t>Asıl metin stillerini düzenlemek için tıklatın</a:t>
            </a:r>
          </a:p>
        </p:txBody>
      </p:sp>
      <p:sp>
        <p:nvSpPr>
          <p:cNvPr id="66" name="Metin Yer Tutucusu 60">
            <a:extLst/>
          </p:cNvPr>
          <p:cNvSpPr>
            <a:spLocks noGrp="1"/>
          </p:cNvSpPr>
          <p:nvPr>
            <p:ph type="body" sz="quarter" idx="23"/>
          </p:nvPr>
        </p:nvSpPr>
        <p:spPr>
          <a:xfrm>
            <a:off x="7439880" y="4782312"/>
            <a:ext cx="2057400" cy="644525"/>
          </a:xfrm>
        </p:spPr>
        <p:txBody>
          <a:bodyPr rtlCol="0" anchor="ctr"/>
          <a:lstStyle>
            <a:lvl1pPr marL="0" indent="0" algn="ctr">
              <a:spcBef>
                <a:spcPts val="1000"/>
              </a:spcBef>
              <a:buNone/>
              <a:defRPr sz="2000" b="0">
                <a:latin typeface="+mn-lt"/>
              </a:defRPr>
            </a:lvl1pPr>
          </a:lstStyle>
          <a:p>
            <a:pPr lvl="0"/>
            <a:r>
              <a:rPr lang="tr-TR" noProof="0" smtClean="0"/>
              <a:t>Asıl metin stillerini düzenlemek için tıklatın</a:t>
            </a:r>
          </a:p>
        </p:txBody>
      </p:sp>
      <p:sp>
        <p:nvSpPr>
          <p:cNvPr id="67" name="Metin Yer Tutucusu 60">
            <a:extLst/>
          </p:cNvPr>
          <p:cNvSpPr>
            <a:spLocks noGrp="1"/>
          </p:cNvSpPr>
          <p:nvPr>
            <p:ph type="body" sz="quarter" idx="24"/>
          </p:nvPr>
        </p:nvSpPr>
        <p:spPr>
          <a:xfrm>
            <a:off x="5065218" y="4242815"/>
            <a:ext cx="2057400" cy="731520"/>
          </a:xfrm>
        </p:spPr>
        <p:txBody>
          <a:bodyPr rtlCol="0" anchor="ctr"/>
          <a:lstStyle>
            <a:lvl1pPr marL="0" indent="0" algn="ctr">
              <a:spcBef>
                <a:spcPts val="1000"/>
              </a:spcBef>
              <a:buNone/>
              <a:defRPr sz="2000" b="0">
                <a:latin typeface="+mj-lt"/>
              </a:defRPr>
            </a:lvl1pPr>
          </a:lstStyle>
          <a:p>
            <a:pPr lvl="0"/>
            <a:r>
              <a:rPr lang="tr-TR" noProof="0" smtClean="0"/>
              <a:t>Asıl metin stillerini düzenlemek için tıklatın</a:t>
            </a:r>
          </a:p>
        </p:txBody>
      </p:sp>
      <p:sp>
        <p:nvSpPr>
          <p:cNvPr id="68" name="Metin Yer Tutucusu 60">
            <a:extLst/>
          </p:cNvPr>
          <p:cNvSpPr>
            <a:spLocks noGrp="1"/>
          </p:cNvSpPr>
          <p:nvPr>
            <p:ph type="body" sz="quarter" idx="25"/>
          </p:nvPr>
        </p:nvSpPr>
        <p:spPr>
          <a:xfrm>
            <a:off x="5065218" y="4782312"/>
            <a:ext cx="2057400" cy="644525"/>
          </a:xfrm>
        </p:spPr>
        <p:txBody>
          <a:bodyPr rtlCol="0" anchor="ctr"/>
          <a:lstStyle>
            <a:lvl1pPr marL="0" indent="0" algn="ctr">
              <a:spcBef>
                <a:spcPts val="1000"/>
              </a:spcBef>
              <a:buNone/>
              <a:defRPr sz="2000" b="0">
                <a:latin typeface="+mn-lt"/>
              </a:defRPr>
            </a:lvl1pPr>
          </a:lstStyle>
          <a:p>
            <a:pPr lvl="0"/>
            <a:r>
              <a:rPr lang="tr-TR" noProof="0" smtClean="0"/>
              <a:t>Asıl metin stillerini düzenlemek için tıklatın</a:t>
            </a:r>
          </a:p>
        </p:txBody>
      </p:sp>
      <p:sp>
        <p:nvSpPr>
          <p:cNvPr id="69" name="Metin Yer Tutucusu 60">
            <a:extLst/>
          </p:cNvPr>
          <p:cNvSpPr>
            <a:spLocks noGrp="1"/>
          </p:cNvSpPr>
          <p:nvPr>
            <p:ph type="body" sz="quarter" idx="26"/>
          </p:nvPr>
        </p:nvSpPr>
        <p:spPr>
          <a:xfrm>
            <a:off x="2703846" y="4242815"/>
            <a:ext cx="2057400" cy="731520"/>
          </a:xfrm>
        </p:spPr>
        <p:txBody>
          <a:bodyPr rtlCol="0" anchor="ctr"/>
          <a:lstStyle>
            <a:lvl1pPr marL="0" indent="0" algn="ctr">
              <a:spcBef>
                <a:spcPts val="1000"/>
              </a:spcBef>
              <a:buNone/>
              <a:defRPr sz="2000" b="0">
                <a:latin typeface="+mj-lt"/>
              </a:defRPr>
            </a:lvl1pPr>
          </a:lstStyle>
          <a:p>
            <a:pPr lvl="0"/>
            <a:r>
              <a:rPr lang="tr-TR" noProof="0" smtClean="0"/>
              <a:t>Asıl metin stillerini düzenlemek için tıklatın</a:t>
            </a:r>
          </a:p>
        </p:txBody>
      </p:sp>
      <p:sp>
        <p:nvSpPr>
          <p:cNvPr id="70" name="Metin Yer Tutucusu 60">
            <a:extLst/>
          </p:cNvPr>
          <p:cNvSpPr>
            <a:spLocks noGrp="1"/>
          </p:cNvSpPr>
          <p:nvPr>
            <p:ph type="body" sz="quarter" idx="27"/>
          </p:nvPr>
        </p:nvSpPr>
        <p:spPr>
          <a:xfrm>
            <a:off x="2703846" y="4782312"/>
            <a:ext cx="2057400" cy="644525"/>
          </a:xfrm>
        </p:spPr>
        <p:txBody>
          <a:bodyPr rtlCol="0" anchor="ctr"/>
          <a:lstStyle>
            <a:lvl1pPr marL="0" indent="0" algn="ctr">
              <a:spcBef>
                <a:spcPts val="1000"/>
              </a:spcBef>
              <a:buNone/>
              <a:defRPr sz="2000" b="0">
                <a:latin typeface="+mn-lt"/>
              </a:defRPr>
            </a:lvl1pPr>
          </a:lstStyle>
          <a:p>
            <a:pPr lvl="0"/>
            <a:r>
              <a:rPr lang="tr-TR" noProof="0" smtClean="0"/>
              <a:t>Asıl metin stillerini düzenlemek için tıklatın</a:t>
            </a:r>
          </a:p>
        </p:txBody>
      </p:sp>
      <p:sp>
        <p:nvSpPr>
          <p:cNvPr id="18" name="Tarih Yer Tutucusu 3">
            <a:extLst/>
          </p:cNvPr>
          <p:cNvSpPr>
            <a:spLocks noGrp="1"/>
          </p:cNvSpPr>
          <p:nvPr>
            <p:ph type="dt" sz="half" idx="28"/>
          </p:nvPr>
        </p:nvSpPr>
        <p:spPr/>
        <p:txBody>
          <a:bodyPr/>
          <a:lstStyle>
            <a:lvl1pPr>
              <a:defRPr/>
            </a:lvl1pPr>
          </a:lstStyle>
          <a:p>
            <a:pPr>
              <a:defRPr/>
            </a:pPr>
            <a:r>
              <a:rPr lang="tr-TR"/>
              <a:t>03.09.20XX</a:t>
            </a:r>
          </a:p>
        </p:txBody>
      </p:sp>
      <p:sp>
        <p:nvSpPr>
          <p:cNvPr id="19" name="Alt Bilgi Yer Tutucusu 4">
            <a:extLst/>
          </p:cNvPr>
          <p:cNvSpPr>
            <a:spLocks noGrp="1"/>
          </p:cNvSpPr>
          <p:nvPr>
            <p:ph type="ftr" sz="quarter" idx="29"/>
          </p:nvPr>
        </p:nvSpPr>
        <p:spPr/>
        <p:txBody>
          <a:bodyPr/>
          <a:lstStyle>
            <a:lvl1pPr>
              <a:defRPr/>
            </a:lvl1pPr>
          </a:lstStyle>
          <a:p>
            <a:pPr>
              <a:defRPr/>
            </a:pPr>
            <a:r>
              <a:rPr lang="tr-TR"/>
              <a:t>Sunu Başlığı</a:t>
            </a:r>
          </a:p>
        </p:txBody>
      </p:sp>
      <p:sp>
        <p:nvSpPr>
          <p:cNvPr id="20" name="Slayt Numarası Yer Tutucusu 5">
            <a:extLst/>
          </p:cNvPr>
          <p:cNvSpPr>
            <a:spLocks noGrp="1"/>
          </p:cNvSpPr>
          <p:nvPr>
            <p:ph type="sldNum" sz="quarter" idx="30"/>
          </p:nvPr>
        </p:nvSpPr>
        <p:spPr/>
        <p:txBody>
          <a:bodyPr/>
          <a:lstStyle>
            <a:lvl1pPr>
              <a:defRPr/>
            </a:lvl1pPr>
          </a:lstStyle>
          <a:p>
            <a:pPr>
              <a:defRPr/>
            </a:pPr>
            <a:fld id="{12107C51-84AD-4E41-B74D-63FC87625701}" type="slidenum">
              <a:rPr lang="tr-TR"/>
              <a:pPr>
                <a:defRPr/>
              </a:pPr>
              <a:t>‹#›</a:t>
            </a:fld>
            <a:endParaRPr lang="tr-TR"/>
          </a:p>
        </p:txBody>
      </p:sp>
    </p:spTree>
    <p:extLst>
      <p:ext uri="{BB962C8B-B14F-4D97-AF65-F5344CB8AC3E}">
        <p14:creationId xmlns:p14="http://schemas.microsoft.com/office/powerpoint/2010/main" val="197741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Serbest Biçim: Şekil 7" descr="Tag=AccentColor&#10;Flavor=Light&#10;Target=Fill"/>
          <p:cNvSpPr>
            <a:spLocks/>
          </p:cNvSpPr>
          <p:nvPr/>
        </p:nvSpPr>
        <p:spPr bwMode="auto">
          <a:xfrm flipH="1">
            <a:off x="0" y="314325"/>
            <a:ext cx="3021013" cy="1436688"/>
          </a:xfrm>
          <a:custGeom>
            <a:avLst/>
            <a:gdLst>
              <a:gd name="T0" fmla="*/ 3021013 w 3021543"/>
              <a:gd name="T1" fmla="*/ 0 h 1435442"/>
              <a:gd name="T2" fmla="*/ 2963280 w 3021543"/>
              <a:gd name="T3" fmla="*/ 7248 h 1435442"/>
              <a:gd name="T4" fmla="*/ 2793313 w 3021543"/>
              <a:gd name="T5" fmla="*/ 24103 h 1435442"/>
              <a:gd name="T6" fmla="*/ 2413925 w 3021543"/>
              <a:gd name="T7" fmla="*/ 29722 h 1435442"/>
              <a:gd name="T8" fmla="*/ 2091191 w 3021543"/>
              <a:gd name="T9" fmla="*/ 27474 h 1435442"/>
              <a:gd name="T10" fmla="*/ 1645030 w 3021543"/>
              <a:gd name="T11" fmla="*/ 28598 h 1435442"/>
              <a:gd name="T12" fmla="*/ 1243384 w 3021543"/>
              <a:gd name="T13" fmla="*/ 60060 h 1435442"/>
              <a:gd name="T14" fmla="*/ 753719 w 3021543"/>
              <a:gd name="T15" fmla="*/ 57813 h 1435442"/>
              <a:gd name="T16" fmla="*/ 465383 w 3021543"/>
              <a:gd name="T17" fmla="*/ 116243 h 1435442"/>
              <a:gd name="T18" fmla="*/ 546320 w 3021543"/>
              <a:gd name="T19" fmla="*/ 136469 h 1435442"/>
              <a:gd name="T20" fmla="*/ 688970 w 3021543"/>
              <a:gd name="T21" fmla="*/ 180292 h 1435442"/>
              <a:gd name="T22" fmla="*/ 704145 w 3021543"/>
              <a:gd name="T23" fmla="*/ 208384 h 1435442"/>
              <a:gd name="T24" fmla="*/ 682900 w 3021543"/>
              <a:gd name="T25" fmla="*/ 221867 h 1435442"/>
              <a:gd name="T26" fmla="*/ 621186 w 3021543"/>
              <a:gd name="T27" fmla="*/ 247711 h 1435442"/>
              <a:gd name="T28" fmla="*/ 848819 w 3021543"/>
              <a:gd name="T29" fmla="*/ 285916 h 1435442"/>
              <a:gd name="T30" fmla="*/ 767883 w 3021543"/>
              <a:gd name="T31" fmla="*/ 309512 h 1435442"/>
              <a:gd name="T32" fmla="*/ 683912 w 3021543"/>
              <a:gd name="T33" fmla="*/ 326368 h 1435442"/>
              <a:gd name="T34" fmla="*/ 592858 w 3021543"/>
              <a:gd name="T35" fmla="*/ 338728 h 1435442"/>
              <a:gd name="T36" fmla="*/ 509899 w 3021543"/>
              <a:gd name="T37" fmla="*/ 363448 h 1435442"/>
              <a:gd name="T38" fmla="*/ 726404 w 3021543"/>
              <a:gd name="T39" fmla="*/ 373561 h 1435442"/>
              <a:gd name="T40" fmla="*/ 614104 w 3021543"/>
              <a:gd name="T41" fmla="*/ 396034 h 1435442"/>
              <a:gd name="T42" fmla="*/ 522039 w 3021543"/>
              <a:gd name="T43" fmla="*/ 425250 h 1435442"/>
              <a:gd name="T44" fmla="*/ 457290 w 3021543"/>
              <a:gd name="T45" fmla="*/ 438734 h 1435442"/>
              <a:gd name="T46" fmla="*/ 388494 w 3021543"/>
              <a:gd name="T47" fmla="*/ 442104 h 1435442"/>
              <a:gd name="T48" fmla="*/ 372307 w 3021543"/>
              <a:gd name="T49" fmla="*/ 463454 h 1435442"/>
              <a:gd name="T50" fmla="*/ 393553 w 3021543"/>
              <a:gd name="T51" fmla="*/ 485927 h 1435442"/>
              <a:gd name="T52" fmla="*/ 425927 w 3021543"/>
              <a:gd name="T53" fmla="*/ 488174 h 1435442"/>
              <a:gd name="T54" fmla="*/ 619162 w 3021543"/>
              <a:gd name="T55" fmla="*/ 493793 h 1435442"/>
              <a:gd name="T56" fmla="*/ 0 w 3021543"/>
              <a:gd name="T57" fmla="*/ 543233 h 1435442"/>
              <a:gd name="T58" fmla="*/ 83971 w 3021543"/>
              <a:gd name="T59" fmla="*/ 573572 h 1435442"/>
              <a:gd name="T60" fmla="*/ 112299 w 3021543"/>
              <a:gd name="T61" fmla="*/ 656724 h 1435442"/>
              <a:gd name="T62" fmla="*/ 215493 w 3021543"/>
              <a:gd name="T63" fmla="*/ 703916 h 1435442"/>
              <a:gd name="T64" fmla="*/ 282265 w 3021543"/>
              <a:gd name="T65" fmla="*/ 720772 h 1435442"/>
              <a:gd name="T66" fmla="*/ 435033 w 3021543"/>
              <a:gd name="T67" fmla="*/ 745493 h 1435442"/>
              <a:gd name="T68" fmla="*/ 457290 w 3021543"/>
              <a:gd name="T69" fmla="*/ 785945 h 1435442"/>
              <a:gd name="T70" fmla="*/ 476512 w 3021543"/>
              <a:gd name="T71" fmla="*/ 830891 h 1435442"/>
              <a:gd name="T72" fmla="*/ 516980 w 3021543"/>
              <a:gd name="T73" fmla="*/ 860106 h 1435442"/>
              <a:gd name="T74" fmla="*/ 202342 w 3021543"/>
              <a:gd name="T75" fmla="*/ 855611 h 1435442"/>
              <a:gd name="T76" fmla="*/ 557448 w 3021543"/>
              <a:gd name="T77" fmla="*/ 949999 h 1435442"/>
              <a:gd name="T78" fmla="*/ 526086 w 3021543"/>
              <a:gd name="T79" fmla="*/ 987079 h 1435442"/>
              <a:gd name="T80" fmla="*/ 720333 w 3021543"/>
              <a:gd name="T81" fmla="*/ 1037644 h 1435442"/>
              <a:gd name="T82" fmla="*/ 616128 w 3021543"/>
              <a:gd name="T83" fmla="*/ 1043262 h 1435442"/>
              <a:gd name="T84" fmla="*/ 1222139 w 3021543"/>
              <a:gd name="T85" fmla="*/ 1254510 h 1435442"/>
              <a:gd name="T86" fmla="*/ 2087145 w 3021543"/>
              <a:gd name="T87" fmla="*/ 1407328 h 1435442"/>
              <a:gd name="T88" fmla="*/ 2425054 w 3021543"/>
              <a:gd name="T89" fmla="*/ 1436543 h 1435442"/>
              <a:gd name="T90" fmla="*/ 2809501 w 3021543"/>
              <a:gd name="T91" fmla="*/ 1427553 h 1435442"/>
              <a:gd name="T92" fmla="*/ 2953100 w 3021543"/>
              <a:gd name="T93" fmla="*/ 1418301 h 1435442"/>
              <a:gd name="T94" fmla="*/ 3021013 w 3021543"/>
              <a:gd name="T95" fmla="*/ 1409119 h 1435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lnTo>
                  <a:pt x="3021543" y="0"/>
                </a:lnTo>
                <a:close/>
              </a:path>
            </a:pathLst>
          </a:custGeom>
          <a:solidFill>
            <a:schemeClr val="accent1">
              <a:alpha val="20000"/>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p:txBody>
          <a:bodyPr rtlCol="0">
            <a:normAutofit/>
          </a:bodyPr>
          <a:lstStyle>
            <a:lvl1pPr>
              <a:defRPr sz="4000"/>
            </a:lvl1pPr>
          </a:lstStyle>
          <a:p>
            <a:r>
              <a:rPr lang="tr-TR" noProof="0"/>
              <a:t>Asıl başlık stilini düzenlemek için tıklayın</a:t>
            </a:r>
          </a:p>
        </p:txBody>
      </p:sp>
      <p:sp>
        <p:nvSpPr>
          <p:cNvPr id="3" name="İçerik Yer Tutucusu 2">
            <a:extLst/>
          </p:cNvPr>
          <p:cNvSpPr>
            <a:spLocks noGrp="1"/>
          </p:cNvSpPr>
          <p:nvPr>
            <p:ph sz="half" idx="1"/>
          </p:nvPr>
        </p:nvSpPr>
        <p:spPr>
          <a:xfrm>
            <a:off x="838200" y="2011680"/>
            <a:ext cx="4937760" cy="4160520"/>
          </a:xfrm>
        </p:spPr>
        <p:txBody>
          <a:bodyPr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4" name="İçerik Yer Tutucusu 3">
            <a:extLst/>
          </p:cNvPr>
          <p:cNvSpPr>
            <a:spLocks noGrp="1"/>
          </p:cNvSpPr>
          <p:nvPr>
            <p:ph sz="half" idx="2"/>
          </p:nvPr>
        </p:nvSpPr>
        <p:spPr>
          <a:xfrm>
            <a:off x="6419088" y="2011680"/>
            <a:ext cx="4937760" cy="4160520"/>
          </a:xfrm>
        </p:spPr>
        <p:txBody>
          <a:bodyPr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Tarih Yer Tutucusu 4">
            <a:extLst/>
          </p:cNvPr>
          <p:cNvSpPr>
            <a:spLocks noGrp="1"/>
          </p:cNvSpPr>
          <p:nvPr>
            <p:ph type="dt" sz="half" idx="10"/>
          </p:nvPr>
        </p:nvSpPr>
        <p:spPr/>
        <p:txBody>
          <a:bodyPr/>
          <a:lstStyle>
            <a:lvl1pPr>
              <a:defRPr/>
            </a:lvl1pPr>
          </a:lstStyle>
          <a:p>
            <a:pPr>
              <a:defRPr/>
            </a:pPr>
            <a:r>
              <a:rPr lang="tr-TR"/>
              <a:t>03.09.20XX</a:t>
            </a:r>
          </a:p>
        </p:txBody>
      </p:sp>
      <p:sp>
        <p:nvSpPr>
          <p:cNvPr id="7" name="Alt Bilgi Yer Tutucusu 5">
            <a:extLst/>
          </p:cNvPr>
          <p:cNvSpPr>
            <a:spLocks noGrp="1"/>
          </p:cNvSpPr>
          <p:nvPr>
            <p:ph type="ftr" sz="quarter" idx="11"/>
          </p:nvPr>
        </p:nvSpPr>
        <p:spPr/>
        <p:txBody>
          <a:bodyPr/>
          <a:lstStyle>
            <a:lvl1pPr>
              <a:defRPr/>
            </a:lvl1pPr>
          </a:lstStyle>
          <a:p>
            <a:pPr>
              <a:defRPr/>
            </a:pPr>
            <a:r>
              <a:rPr lang="tr-TR"/>
              <a:t>Sunu Başlığı</a:t>
            </a:r>
          </a:p>
        </p:txBody>
      </p:sp>
      <p:sp>
        <p:nvSpPr>
          <p:cNvPr id="8" name="Slayt Numarası Yer Tutucusu 6">
            <a:extLst/>
          </p:cNvPr>
          <p:cNvSpPr>
            <a:spLocks noGrp="1"/>
          </p:cNvSpPr>
          <p:nvPr>
            <p:ph type="sldNum" sz="quarter" idx="12"/>
          </p:nvPr>
        </p:nvSpPr>
        <p:spPr/>
        <p:txBody>
          <a:bodyPr/>
          <a:lstStyle>
            <a:lvl1pPr>
              <a:defRPr/>
            </a:lvl1pPr>
          </a:lstStyle>
          <a:p>
            <a:pPr>
              <a:defRPr/>
            </a:pPr>
            <a:fld id="{C18B0658-CB15-4FDD-879F-C0C5C16B0651}" type="slidenum">
              <a:rPr lang="tr-TR"/>
              <a:pPr>
                <a:defRPr/>
              </a:pPr>
              <a:t>‹#›</a:t>
            </a:fld>
            <a:endParaRPr lang="tr-TR"/>
          </a:p>
        </p:txBody>
      </p:sp>
    </p:spTree>
    <p:extLst>
      <p:ext uri="{BB962C8B-B14F-4D97-AF65-F5344CB8AC3E}">
        <p14:creationId xmlns:p14="http://schemas.microsoft.com/office/powerpoint/2010/main" val="95634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Serbest Biçim: Şekil 9" descr="Tag=AccentColor&#10;Flavor=Light&#10;Target=Fill"/>
          <p:cNvSpPr>
            <a:spLocks/>
          </p:cNvSpPr>
          <p:nvPr/>
        </p:nvSpPr>
        <p:spPr bwMode="auto">
          <a:xfrm flipH="1">
            <a:off x="0" y="314325"/>
            <a:ext cx="3021013" cy="1436688"/>
          </a:xfrm>
          <a:custGeom>
            <a:avLst/>
            <a:gdLst>
              <a:gd name="T0" fmla="*/ 3021013 w 3021543"/>
              <a:gd name="T1" fmla="*/ 0 h 1435442"/>
              <a:gd name="T2" fmla="*/ 2963280 w 3021543"/>
              <a:gd name="T3" fmla="*/ 7248 h 1435442"/>
              <a:gd name="T4" fmla="*/ 2793313 w 3021543"/>
              <a:gd name="T5" fmla="*/ 24103 h 1435442"/>
              <a:gd name="T6" fmla="*/ 2413925 w 3021543"/>
              <a:gd name="T7" fmla="*/ 29722 h 1435442"/>
              <a:gd name="T8" fmla="*/ 2091191 w 3021543"/>
              <a:gd name="T9" fmla="*/ 27474 h 1435442"/>
              <a:gd name="T10" fmla="*/ 1645030 w 3021543"/>
              <a:gd name="T11" fmla="*/ 28598 h 1435442"/>
              <a:gd name="T12" fmla="*/ 1243384 w 3021543"/>
              <a:gd name="T13" fmla="*/ 60060 h 1435442"/>
              <a:gd name="T14" fmla="*/ 753719 w 3021543"/>
              <a:gd name="T15" fmla="*/ 57813 h 1435442"/>
              <a:gd name="T16" fmla="*/ 465383 w 3021543"/>
              <a:gd name="T17" fmla="*/ 116243 h 1435442"/>
              <a:gd name="T18" fmla="*/ 546320 w 3021543"/>
              <a:gd name="T19" fmla="*/ 136469 h 1435442"/>
              <a:gd name="T20" fmla="*/ 688970 w 3021543"/>
              <a:gd name="T21" fmla="*/ 180292 h 1435442"/>
              <a:gd name="T22" fmla="*/ 704145 w 3021543"/>
              <a:gd name="T23" fmla="*/ 208384 h 1435442"/>
              <a:gd name="T24" fmla="*/ 682900 w 3021543"/>
              <a:gd name="T25" fmla="*/ 221867 h 1435442"/>
              <a:gd name="T26" fmla="*/ 621186 w 3021543"/>
              <a:gd name="T27" fmla="*/ 247711 h 1435442"/>
              <a:gd name="T28" fmla="*/ 848819 w 3021543"/>
              <a:gd name="T29" fmla="*/ 285916 h 1435442"/>
              <a:gd name="T30" fmla="*/ 767883 w 3021543"/>
              <a:gd name="T31" fmla="*/ 309512 h 1435442"/>
              <a:gd name="T32" fmla="*/ 683912 w 3021543"/>
              <a:gd name="T33" fmla="*/ 326368 h 1435442"/>
              <a:gd name="T34" fmla="*/ 592858 w 3021543"/>
              <a:gd name="T35" fmla="*/ 338728 h 1435442"/>
              <a:gd name="T36" fmla="*/ 509899 w 3021543"/>
              <a:gd name="T37" fmla="*/ 363448 h 1435442"/>
              <a:gd name="T38" fmla="*/ 726404 w 3021543"/>
              <a:gd name="T39" fmla="*/ 373561 h 1435442"/>
              <a:gd name="T40" fmla="*/ 614104 w 3021543"/>
              <a:gd name="T41" fmla="*/ 396034 h 1435442"/>
              <a:gd name="T42" fmla="*/ 522039 w 3021543"/>
              <a:gd name="T43" fmla="*/ 425250 h 1435442"/>
              <a:gd name="T44" fmla="*/ 457290 w 3021543"/>
              <a:gd name="T45" fmla="*/ 438734 h 1435442"/>
              <a:gd name="T46" fmla="*/ 388494 w 3021543"/>
              <a:gd name="T47" fmla="*/ 442104 h 1435442"/>
              <a:gd name="T48" fmla="*/ 372307 w 3021543"/>
              <a:gd name="T49" fmla="*/ 463454 h 1435442"/>
              <a:gd name="T50" fmla="*/ 393553 w 3021543"/>
              <a:gd name="T51" fmla="*/ 485927 h 1435442"/>
              <a:gd name="T52" fmla="*/ 425927 w 3021543"/>
              <a:gd name="T53" fmla="*/ 488174 h 1435442"/>
              <a:gd name="T54" fmla="*/ 619162 w 3021543"/>
              <a:gd name="T55" fmla="*/ 493793 h 1435442"/>
              <a:gd name="T56" fmla="*/ 0 w 3021543"/>
              <a:gd name="T57" fmla="*/ 543233 h 1435442"/>
              <a:gd name="T58" fmla="*/ 83971 w 3021543"/>
              <a:gd name="T59" fmla="*/ 573572 h 1435442"/>
              <a:gd name="T60" fmla="*/ 112299 w 3021543"/>
              <a:gd name="T61" fmla="*/ 656724 h 1435442"/>
              <a:gd name="T62" fmla="*/ 215493 w 3021543"/>
              <a:gd name="T63" fmla="*/ 703916 h 1435442"/>
              <a:gd name="T64" fmla="*/ 282265 w 3021543"/>
              <a:gd name="T65" fmla="*/ 720772 h 1435442"/>
              <a:gd name="T66" fmla="*/ 435033 w 3021543"/>
              <a:gd name="T67" fmla="*/ 745493 h 1435442"/>
              <a:gd name="T68" fmla="*/ 457290 w 3021543"/>
              <a:gd name="T69" fmla="*/ 785945 h 1435442"/>
              <a:gd name="T70" fmla="*/ 476512 w 3021543"/>
              <a:gd name="T71" fmla="*/ 830891 h 1435442"/>
              <a:gd name="T72" fmla="*/ 516980 w 3021543"/>
              <a:gd name="T73" fmla="*/ 860106 h 1435442"/>
              <a:gd name="T74" fmla="*/ 202342 w 3021543"/>
              <a:gd name="T75" fmla="*/ 855611 h 1435442"/>
              <a:gd name="T76" fmla="*/ 557448 w 3021543"/>
              <a:gd name="T77" fmla="*/ 949999 h 1435442"/>
              <a:gd name="T78" fmla="*/ 526086 w 3021543"/>
              <a:gd name="T79" fmla="*/ 987079 h 1435442"/>
              <a:gd name="T80" fmla="*/ 720333 w 3021543"/>
              <a:gd name="T81" fmla="*/ 1037644 h 1435442"/>
              <a:gd name="T82" fmla="*/ 616128 w 3021543"/>
              <a:gd name="T83" fmla="*/ 1043262 h 1435442"/>
              <a:gd name="T84" fmla="*/ 1222139 w 3021543"/>
              <a:gd name="T85" fmla="*/ 1254510 h 1435442"/>
              <a:gd name="T86" fmla="*/ 2087145 w 3021543"/>
              <a:gd name="T87" fmla="*/ 1407328 h 1435442"/>
              <a:gd name="T88" fmla="*/ 2425054 w 3021543"/>
              <a:gd name="T89" fmla="*/ 1436543 h 1435442"/>
              <a:gd name="T90" fmla="*/ 2809501 w 3021543"/>
              <a:gd name="T91" fmla="*/ 1427553 h 1435442"/>
              <a:gd name="T92" fmla="*/ 2953100 w 3021543"/>
              <a:gd name="T93" fmla="*/ 1418301 h 1435442"/>
              <a:gd name="T94" fmla="*/ 3021013 w 3021543"/>
              <a:gd name="T95" fmla="*/ 1409119 h 1435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lnTo>
                  <a:pt x="3021543" y="0"/>
                </a:lnTo>
                <a:close/>
              </a:path>
            </a:pathLst>
          </a:custGeom>
          <a:solidFill>
            <a:schemeClr val="accent1">
              <a:alpha val="20000"/>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p:nvSpPr>
          <p:cNvPr id="2" name="Başlık 1">
            <a:extLst/>
          </p:cNvPr>
          <p:cNvSpPr>
            <a:spLocks noGrp="1"/>
          </p:cNvSpPr>
          <p:nvPr>
            <p:ph type="title"/>
          </p:nvPr>
        </p:nvSpPr>
        <p:spPr>
          <a:xfrm>
            <a:off x="839788" y="365125"/>
            <a:ext cx="10515600" cy="1325563"/>
          </a:xfrm>
        </p:spPr>
        <p:txBody>
          <a:bodyPr rtlCol="0">
            <a:normAutofit/>
          </a:bodyPr>
          <a:lstStyle>
            <a:lvl1pPr>
              <a:defRPr sz="4000"/>
            </a:lvl1pPr>
          </a:lstStyle>
          <a:p>
            <a:r>
              <a:rPr lang="tr-TR" noProof="0"/>
              <a:t>Asıl başlık stilini düzenlemek için tıklayın</a:t>
            </a:r>
          </a:p>
        </p:txBody>
      </p:sp>
      <p:sp>
        <p:nvSpPr>
          <p:cNvPr id="3" name="Metin Yer Tutucusu 2">
            <a:extLst/>
          </p:cNvPr>
          <p:cNvSpPr>
            <a:spLocks noGrp="1"/>
          </p:cNvSpPr>
          <p:nvPr>
            <p:ph type="body" idx="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a:t>Asıl metin stillerini düzenlemek için tıklayın</a:t>
            </a:r>
          </a:p>
        </p:txBody>
      </p:sp>
      <p:sp>
        <p:nvSpPr>
          <p:cNvPr id="4" name="İçerik Yer Tutucusu 3">
            <a:extLst/>
          </p:cNvPr>
          <p:cNvSpPr>
            <a:spLocks noGrp="1"/>
          </p:cNvSpPr>
          <p:nvPr>
            <p:ph sz="half" idx="2"/>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5" name="Metin Yer Tutucusu 4">
            <a:extLst/>
          </p:cNvPr>
          <p:cNvSpPr>
            <a:spLocks noGrp="1"/>
          </p:cNvSpPr>
          <p:nvPr>
            <p:ph type="body" sz="quarter" idx="3"/>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a:t>Asıl metin stillerini düzenlemek için tıklayın</a:t>
            </a:r>
          </a:p>
        </p:txBody>
      </p:sp>
      <p:sp>
        <p:nvSpPr>
          <p:cNvPr id="6" name="İçerik Yer Tutucusu 5">
            <a:extLst/>
          </p:cNvPr>
          <p:cNvSpPr>
            <a:spLocks noGrp="1"/>
          </p:cNvSpPr>
          <p:nvPr>
            <p:ph sz="quarter" idx="4"/>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8" name="Tarih Yer Tutucusu 6">
            <a:extLst/>
          </p:cNvPr>
          <p:cNvSpPr>
            <a:spLocks noGrp="1"/>
          </p:cNvSpPr>
          <p:nvPr>
            <p:ph type="dt" sz="half" idx="10"/>
          </p:nvPr>
        </p:nvSpPr>
        <p:spPr/>
        <p:txBody>
          <a:bodyPr/>
          <a:lstStyle>
            <a:lvl1pPr>
              <a:defRPr/>
            </a:lvl1pPr>
          </a:lstStyle>
          <a:p>
            <a:pPr>
              <a:defRPr/>
            </a:pPr>
            <a:r>
              <a:rPr lang="tr-TR"/>
              <a:t>03.09.20XX</a:t>
            </a:r>
          </a:p>
        </p:txBody>
      </p:sp>
      <p:sp>
        <p:nvSpPr>
          <p:cNvPr id="9" name="Alt Bilgi Yer Tutucusu 7">
            <a:extLst/>
          </p:cNvPr>
          <p:cNvSpPr>
            <a:spLocks noGrp="1"/>
          </p:cNvSpPr>
          <p:nvPr>
            <p:ph type="ftr" sz="quarter" idx="11"/>
          </p:nvPr>
        </p:nvSpPr>
        <p:spPr/>
        <p:txBody>
          <a:bodyPr/>
          <a:lstStyle>
            <a:lvl1pPr>
              <a:defRPr/>
            </a:lvl1pPr>
          </a:lstStyle>
          <a:p>
            <a:pPr>
              <a:defRPr/>
            </a:pPr>
            <a:r>
              <a:rPr lang="tr-TR"/>
              <a:t>Sunu Başlığı</a:t>
            </a:r>
          </a:p>
        </p:txBody>
      </p:sp>
      <p:sp>
        <p:nvSpPr>
          <p:cNvPr id="10" name="Slayt Numarası Yer Tutucusu 8">
            <a:extLst/>
          </p:cNvPr>
          <p:cNvSpPr>
            <a:spLocks noGrp="1"/>
          </p:cNvSpPr>
          <p:nvPr>
            <p:ph type="sldNum" sz="quarter" idx="12"/>
          </p:nvPr>
        </p:nvSpPr>
        <p:spPr/>
        <p:txBody>
          <a:bodyPr/>
          <a:lstStyle>
            <a:lvl1pPr>
              <a:defRPr/>
            </a:lvl1pPr>
          </a:lstStyle>
          <a:p>
            <a:pPr>
              <a:defRPr/>
            </a:pPr>
            <a:fld id="{FF79DE0D-91D6-433A-BEE0-46E1D3518439}" type="slidenum">
              <a:rPr lang="tr-TR"/>
              <a:pPr>
                <a:defRPr/>
              </a:pPr>
              <a:t>‹#›</a:t>
            </a:fld>
            <a:endParaRPr lang="tr-TR"/>
          </a:p>
        </p:txBody>
      </p:sp>
    </p:spTree>
    <p:extLst>
      <p:ext uri="{BB962C8B-B14F-4D97-AF65-F5344CB8AC3E}">
        <p14:creationId xmlns:p14="http://schemas.microsoft.com/office/powerpoint/2010/main" val="36713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stilini düzenlemek için tıklayın</a:t>
            </a:r>
          </a:p>
        </p:txBody>
      </p:sp>
      <p:sp>
        <p:nvSpPr>
          <p:cNvPr id="1027"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Tarih Yer Tutucusu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tr-TR"/>
              <a:t>03.09.20XX</a:t>
            </a:r>
          </a:p>
        </p:txBody>
      </p:sp>
      <p:sp>
        <p:nvSpPr>
          <p:cNvPr id="5" name="Alt Bilgi Yer Tutucusu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tr-TR"/>
              <a:t>Sunu Başlığı</a:t>
            </a:r>
          </a:p>
        </p:txBody>
      </p:sp>
      <p:sp>
        <p:nvSpPr>
          <p:cNvPr id="6" name="Slayt Numarası Yer Tutucusu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9D957C7-B25B-4501-AD9A-7BC62CB84CB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796" r:id="rId7"/>
    <p:sldLayoutId id="2147483804" r:id="rId8"/>
    <p:sldLayoutId id="2147483805" r:id="rId9"/>
    <p:sldLayoutId id="2147483806" r:id="rId10"/>
    <p:sldLayoutId id="2147483807" r:id="rId11"/>
    <p:sldLayoutId id="2147483808" r:id="rId12"/>
    <p:sldLayoutId id="2147483809" r:id="rId13"/>
    <p:sldLayoutId id="2147483797" r:id="rId14"/>
    <p:sldLayoutId id="2147483810" r:id="rId15"/>
    <p:sldLayoutId id="2147483811" r:id="rId16"/>
  </p:sldLayoutIdLst>
  <p:hf hdr="0"/>
  <p:txStyles>
    <p:titleStyle>
      <a:lvl1pPr algn="l" rtl="0" eaLnBrk="0" fontAlgn="base" hangingPunct="0">
        <a:lnSpc>
          <a:spcPct val="90000"/>
        </a:lnSpc>
        <a:spcBef>
          <a:spcPct val="0"/>
        </a:spcBef>
        <a:spcAft>
          <a:spcPct val="0"/>
        </a:spcAft>
        <a:defRPr sz="4400" i="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i="1">
          <a:solidFill>
            <a:schemeClr val="tx1"/>
          </a:solidFill>
          <a:latin typeface="Elephant" panose="02020904090505020303" pitchFamily="18" charset="0"/>
        </a:defRPr>
      </a:lvl2pPr>
      <a:lvl3pPr algn="l" rtl="0" eaLnBrk="0" fontAlgn="base" hangingPunct="0">
        <a:lnSpc>
          <a:spcPct val="90000"/>
        </a:lnSpc>
        <a:spcBef>
          <a:spcPct val="0"/>
        </a:spcBef>
        <a:spcAft>
          <a:spcPct val="0"/>
        </a:spcAft>
        <a:defRPr sz="4400" i="1">
          <a:solidFill>
            <a:schemeClr val="tx1"/>
          </a:solidFill>
          <a:latin typeface="Elephant" panose="02020904090505020303" pitchFamily="18" charset="0"/>
        </a:defRPr>
      </a:lvl3pPr>
      <a:lvl4pPr algn="l" rtl="0" eaLnBrk="0" fontAlgn="base" hangingPunct="0">
        <a:lnSpc>
          <a:spcPct val="90000"/>
        </a:lnSpc>
        <a:spcBef>
          <a:spcPct val="0"/>
        </a:spcBef>
        <a:spcAft>
          <a:spcPct val="0"/>
        </a:spcAft>
        <a:defRPr sz="4400" i="1">
          <a:solidFill>
            <a:schemeClr val="tx1"/>
          </a:solidFill>
          <a:latin typeface="Elephant" panose="02020904090505020303" pitchFamily="18" charset="0"/>
        </a:defRPr>
      </a:lvl4pPr>
      <a:lvl5pPr algn="l" rtl="0" eaLnBrk="0" fontAlgn="base" hangingPunct="0">
        <a:lnSpc>
          <a:spcPct val="90000"/>
        </a:lnSpc>
        <a:spcBef>
          <a:spcPct val="0"/>
        </a:spcBef>
        <a:spcAft>
          <a:spcPct val="0"/>
        </a:spcAft>
        <a:defRPr sz="4400" i="1">
          <a:solidFill>
            <a:schemeClr val="tx1"/>
          </a:solidFill>
          <a:latin typeface="Elephant" panose="02020904090505020303" pitchFamily="18" charset="0"/>
        </a:defRPr>
      </a:lvl5pPr>
      <a:lvl6pPr marL="457200" algn="l" rtl="0" fontAlgn="base">
        <a:lnSpc>
          <a:spcPct val="90000"/>
        </a:lnSpc>
        <a:spcBef>
          <a:spcPct val="0"/>
        </a:spcBef>
        <a:spcAft>
          <a:spcPct val="0"/>
        </a:spcAft>
        <a:defRPr sz="4400" i="1">
          <a:solidFill>
            <a:schemeClr val="tx1"/>
          </a:solidFill>
          <a:latin typeface="Elephant" panose="02020904090505020303" pitchFamily="18" charset="0"/>
        </a:defRPr>
      </a:lvl6pPr>
      <a:lvl7pPr marL="914400" algn="l" rtl="0" fontAlgn="base">
        <a:lnSpc>
          <a:spcPct val="90000"/>
        </a:lnSpc>
        <a:spcBef>
          <a:spcPct val="0"/>
        </a:spcBef>
        <a:spcAft>
          <a:spcPct val="0"/>
        </a:spcAft>
        <a:defRPr sz="4400" i="1">
          <a:solidFill>
            <a:schemeClr val="tx1"/>
          </a:solidFill>
          <a:latin typeface="Elephant" panose="02020904090505020303" pitchFamily="18" charset="0"/>
        </a:defRPr>
      </a:lvl7pPr>
      <a:lvl8pPr marL="1371600" algn="l" rtl="0" fontAlgn="base">
        <a:lnSpc>
          <a:spcPct val="90000"/>
        </a:lnSpc>
        <a:spcBef>
          <a:spcPct val="0"/>
        </a:spcBef>
        <a:spcAft>
          <a:spcPct val="0"/>
        </a:spcAft>
        <a:defRPr sz="4400" i="1">
          <a:solidFill>
            <a:schemeClr val="tx1"/>
          </a:solidFill>
          <a:latin typeface="Elephant" panose="02020904090505020303" pitchFamily="18" charset="0"/>
        </a:defRPr>
      </a:lvl8pPr>
      <a:lvl9pPr marL="1828800" algn="l" rtl="0" fontAlgn="base">
        <a:lnSpc>
          <a:spcPct val="90000"/>
        </a:lnSpc>
        <a:spcBef>
          <a:spcPct val="0"/>
        </a:spcBef>
        <a:spcAft>
          <a:spcPct val="0"/>
        </a:spcAft>
        <a:defRPr sz="4400" i="1">
          <a:solidFill>
            <a:schemeClr val="tx1"/>
          </a:solidFill>
          <a:latin typeface="Elephant" panose="02020904090505020303" pitchFamily="18" charset="0"/>
        </a:defRPr>
      </a:lvl9pPr>
    </p:titleStyle>
    <p:bodyStyle>
      <a:lvl1pPr marL="228600" indent="-228600" algn="l" rtl="0" eaLnBrk="0" fontAlgn="base" hangingPunct="0">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p:cNvPr>
          <p:cNvSpPr>
            <a:spLocks noGrp="1"/>
          </p:cNvSpPr>
          <p:nvPr>
            <p:ph type="sldNum" sz="quarter" idx="16"/>
          </p:nvPr>
        </p:nvSpPr>
        <p:spPr/>
        <p:txBody>
          <a:bodyPr/>
          <a:lstStyle/>
          <a:p>
            <a:pPr>
              <a:defRPr/>
            </a:pPr>
            <a:fld id="{F9290A41-81F7-4A0B-9160-FF6CACB66A54}" type="slidenum">
              <a:rPr lang="tr-TR"/>
              <a:pPr>
                <a:defRPr/>
              </a:pPr>
              <a:t>1</a:t>
            </a:fld>
            <a:endParaRPr lang="tr-TR"/>
          </a:p>
        </p:txBody>
      </p:sp>
      <p:sp>
        <p:nvSpPr>
          <p:cNvPr id="18435" name="Başlık 6"/>
          <p:cNvSpPr>
            <a:spLocks noGrp="1"/>
          </p:cNvSpPr>
          <p:nvPr>
            <p:ph type="title"/>
          </p:nvPr>
        </p:nvSpPr>
        <p:spPr>
          <a:xfrm>
            <a:off x="1133475" y="1760538"/>
            <a:ext cx="9569450" cy="3097212"/>
          </a:xfrm>
        </p:spPr>
        <p:txBody>
          <a:bodyPr/>
          <a:lstStyle/>
          <a:p>
            <a:pPr eaLnBrk="1" hangingPunct="1"/>
            <a:r>
              <a:rPr lang="tr-TR" altLang="tr-TR" sz="9600" b="1" i="0" smtClean="0">
                <a:latin typeface="Calibri" panose="020F0502020204030204" pitchFamily="34" charset="0"/>
              </a:rPr>
              <a:t>İLETİŞİM </a:t>
            </a:r>
            <a:br>
              <a:rPr lang="tr-TR" altLang="tr-TR" sz="9600" b="1" i="0" smtClean="0">
                <a:latin typeface="Calibri" panose="020F0502020204030204" pitchFamily="34" charset="0"/>
              </a:rPr>
            </a:br>
            <a:r>
              <a:rPr lang="tr-TR" altLang="tr-TR" sz="9600" b="1" i="0" smtClean="0">
                <a:latin typeface="Calibri" panose="020F0502020204030204" pitchFamily="34" charset="0"/>
              </a:rPr>
              <a:t>BECERİLERİ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p:cNvPr>
          <p:cNvSpPr>
            <a:spLocks noGrp="1"/>
          </p:cNvSpPr>
          <p:nvPr>
            <p:ph type="title"/>
          </p:nvPr>
        </p:nvSpPr>
        <p:spPr>
          <a:xfrm>
            <a:off x="3068638" y="2032000"/>
            <a:ext cx="5541962" cy="3394075"/>
          </a:xfrm>
        </p:spPr>
        <p:txBody>
          <a:bodyPr>
            <a:normAutofit fontScale="90000"/>
          </a:bodyPr>
          <a:lstStyle/>
          <a:p>
            <a:pPr eaLnBrk="1" fontAlgn="auto" hangingPunct="1">
              <a:lnSpc>
                <a:spcPct val="130000"/>
              </a:lnSpc>
              <a:spcAft>
                <a:spcPts val="0"/>
              </a:spcAft>
              <a:defRPr/>
            </a:pPr>
            <a:r>
              <a:rPr lang="tr-TR" sz="7200" dirty="0">
                <a:latin typeface="+mj-lt"/>
              </a:rPr>
              <a:t>Etkili </a:t>
            </a:r>
            <a:br>
              <a:rPr lang="tr-TR" sz="7200" dirty="0">
                <a:latin typeface="+mj-lt"/>
              </a:rPr>
            </a:br>
            <a:r>
              <a:rPr lang="tr-TR" sz="7200" dirty="0">
                <a:latin typeface="+mj-lt"/>
              </a:rPr>
              <a:t>İletişim </a:t>
            </a:r>
            <a:br>
              <a:rPr lang="tr-TR" sz="7200" dirty="0">
                <a:latin typeface="+mj-lt"/>
              </a:rPr>
            </a:br>
            <a:r>
              <a:rPr lang="tr-TR" sz="7200" dirty="0">
                <a:latin typeface="+mj-lt"/>
              </a:rPr>
              <a:t>Yolları</a:t>
            </a:r>
          </a:p>
        </p:txBody>
      </p:sp>
      <p:sp>
        <p:nvSpPr>
          <p:cNvPr id="5" name="Slayt Numarası Yer Tutucusu 4">
            <a:extLst/>
          </p:cNvPr>
          <p:cNvSpPr>
            <a:spLocks noGrp="1"/>
          </p:cNvSpPr>
          <p:nvPr>
            <p:ph type="sldNum" sz="quarter" idx="16"/>
          </p:nvPr>
        </p:nvSpPr>
        <p:spPr/>
        <p:txBody>
          <a:bodyPr/>
          <a:lstStyle/>
          <a:p>
            <a:pPr>
              <a:defRPr/>
            </a:pPr>
            <a:fld id="{EB8956E0-DC10-42E2-A06D-ADB60D7C8E5B}" type="slidenum">
              <a:rPr lang="tr-TR"/>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Başlık 3"/>
          <p:cNvSpPr>
            <a:spLocks noGrp="1"/>
          </p:cNvSpPr>
          <p:nvPr>
            <p:ph type="title"/>
          </p:nvPr>
        </p:nvSpPr>
        <p:spPr>
          <a:xfrm>
            <a:off x="576263" y="1709738"/>
            <a:ext cx="4710112" cy="3438525"/>
          </a:xfrm>
        </p:spPr>
        <p:txBody>
          <a:bodyPr/>
          <a:lstStyle/>
          <a:p>
            <a:pPr algn="ctr" eaLnBrk="1" hangingPunct="1"/>
            <a:r>
              <a:rPr lang="tr-TR" altLang="tr-TR" sz="7200" smtClean="0"/>
              <a:t>Etkili Dinleme</a:t>
            </a:r>
          </a:p>
        </p:txBody>
      </p:sp>
      <p:pic>
        <p:nvPicPr>
          <p:cNvPr id="38915" name="Resim Yer Tutucusu 2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61" t="-2" r="1321" b="-862"/>
          <a:stretch>
            <a:fillRect/>
          </a:stretch>
        </p:blipFill>
        <p:spPr>
          <a:xfrm>
            <a:off x="5840413" y="153988"/>
            <a:ext cx="6351587" cy="65500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Başlık 8"/>
          <p:cNvSpPr>
            <a:spLocks noGrp="1"/>
          </p:cNvSpPr>
          <p:nvPr>
            <p:ph type="title"/>
          </p:nvPr>
        </p:nvSpPr>
        <p:spPr>
          <a:xfrm>
            <a:off x="838200" y="141288"/>
            <a:ext cx="10515600" cy="1277937"/>
          </a:xfrm>
        </p:spPr>
        <p:txBody>
          <a:bodyPr>
            <a:normAutofit fontScale="90000"/>
          </a:bodyPr>
          <a:lstStyle/>
          <a:p>
            <a:pPr eaLnBrk="1" hangingPunct="1">
              <a:defRPr/>
            </a:pPr>
            <a:r>
              <a:rPr lang="tr-TR" altLang="tr-TR" smtClean="0"/>
              <a:t/>
            </a:r>
            <a:br>
              <a:rPr lang="tr-TR" altLang="tr-TR" smtClean="0"/>
            </a:br>
            <a:r>
              <a:rPr lang="tr-TR" altLang="tr-TR" smtClean="0"/>
              <a:t/>
            </a:r>
            <a:br>
              <a:rPr lang="tr-TR" altLang="tr-TR" smtClean="0"/>
            </a:br>
            <a:r>
              <a:rPr lang="tr-TR" altLang="tr-TR" smtClean="0"/>
              <a:t>Etkili dinleme yapabilmemiz için; </a:t>
            </a:r>
            <a:br>
              <a:rPr lang="tr-TR" altLang="tr-TR" smtClean="0"/>
            </a:br>
            <a:endParaRPr lang="tr-TR" altLang="tr-TR" smtClean="0"/>
          </a:p>
        </p:txBody>
      </p:sp>
      <p:sp>
        <p:nvSpPr>
          <p:cNvPr id="10" name="İçerik Yer Tutucusu 9">
            <a:extLst/>
          </p:cNvPr>
          <p:cNvSpPr>
            <a:spLocks noGrp="1"/>
          </p:cNvSpPr>
          <p:nvPr>
            <p:ph sz="half" idx="1"/>
          </p:nvPr>
        </p:nvSpPr>
        <p:spPr>
          <a:xfrm>
            <a:off x="142875" y="2195513"/>
            <a:ext cx="8286750" cy="4160837"/>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normAutofit/>
          </a:bodyPr>
          <a:lstStyle/>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Göz teması kurmalı,</a:t>
            </a:r>
          </a:p>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Konuşan kişinin sözünü kesmemeye özen göstermeli,</a:t>
            </a:r>
          </a:p>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Karşımızdaki kişinin yanıtlarına sözel ve davranışsal yanıtlar verebilmeli,</a:t>
            </a:r>
          </a:p>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Karşımızdaki kişinin anlattıklarını sorular sorarak daha ayrıntılı anlamaya çalışmalı,</a:t>
            </a:r>
          </a:p>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Karşımızdaki kişi ile empati kurabilmeli,</a:t>
            </a:r>
          </a:p>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Karşımızdaki kişinin konuşmasını ilgiyle dinlemeli,</a:t>
            </a:r>
          </a:p>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Dinlemek istediğimizi ve ilgilendiğimizi karşı tarafa hissettirmeli,</a:t>
            </a:r>
          </a:p>
          <a:p>
            <a:pPr eaLnBrk="1" hangingPunct="1">
              <a:lnSpc>
                <a:spcPct val="80000"/>
              </a:lnSpc>
            </a:pPr>
            <a:r>
              <a:rPr lang="tr-TR" altLang="tr-TR" sz="2400" smtClean="0">
                <a:solidFill>
                  <a:schemeClr val="tx1"/>
                </a:solidFill>
                <a:latin typeface="Calibri" panose="020F0502020204030204" pitchFamily="34" charset="0"/>
                <a:ea typeface="Calibri" panose="020F0502020204030204" pitchFamily="34" charset="0"/>
                <a:cs typeface="Calibri" panose="020F0502020204030204" pitchFamily="34" charset="0"/>
              </a:rPr>
              <a:t>Eleştiri yapmamalı ve yargılayıcı olmamalıyız.</a:t>
            </a:r>
          </a:p>
          <a:p>
            <a:pPr eaLnBrk="1" hangingPunct="1">
              <a:lnSpc>
                <a:spcPct val="80000"/>
              </a:lnSpc>
            </a:pPr>
            <a:endParaRPr lang="tr-TR" altLang="tr-TR" sz="1400" smtClean="0">
              <a:solidFill>
                <a:schemeClr val="tx1"/>
              </a:solidFill>
            </a:endParaRPr>
          </a:p>
        </p:txBody>
      </p:sp>
      <p:pic>
        <p:nvPicPr>
          <p:cNvPr id="40964" name="Resim 2" descr="metin içeren bir resim&#10;&#10;Açıklama otomatik olarak oluşturuldu"/>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3038" y="1919288"/>
            <a:ext cx="2433637"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lide Number Placeholder 6">
            <a:extLst/>
          </p:cNvPr>
          <p:cNvSpPr>
            <a:spLocks noGrp="1"/>
          </p:cNvSpPr>
          <p:nvPr>
            <p:ph type="sldNum" sz="quarter" idx="12"/>
          </p:nvPr>
        </p:nvSpPr>
        <p:spPr/>
        <p:txBody>
          <a:bodyPr/>
          <a:lstStyle/>
          <a:p>
            <a:pPr>
              <a:spcAft>
                <a:spcPts val="600"/>
              </a:spcAft>
              <a:defRPr/>
            </a:pPr>
            <a:fld id="{F18071EC-1B4E-47ED-B501-E19B5D54C3C8}" type="slidenum">
              <a:rPr lang="tr-TR"/>
              <a:pPr>
                <a:spcAft>
                  <a:spcPts val="600"/>
                </a:spcAft>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p:cNvPr>
          <p:cNvSpPr>
            <a:spLocks noGrp="1"/>
          </p:cNvSpPr>
          <p:nvPr>
            <p:ph idx="1"/>
          </p:nvPr>
        </p:nvSpPr>
        <p:spPr>
          <a:xfrm>
            <a:off x="277813" y="1997075"/>
            <a:ext cx="7637462" cy="472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ormAutofit/>
          </a:bodyPr>
          <a:lstStyle/>
          <a:p>
            <a:pPr marL="0" indent="0" eaLnBrk="1" hangingPunct="1">
              <a:buFont typeface="Arial" panose="020B0604020202020204" pitchFamily="34" charset="0"/>
              <a:buNone/>
            </a:pPr>
            <a:r>
              <a:rPr lang="tr-TR" altLang="tr-TR" smtClean="0">
                <a:solidFill>
                  <a:schemeClr val="tx1"/>
                </a:solidFill>
                <a:latin typeface="Calibri" panose="020F0502020204030204" pitchFamily="34" charset="0"/>
                <a:ea typeface="Calibri" panose="020F0502020204030204" pitchFamily="34" charset="0"/>
                <a:cs typeface="Calibri" panose="020F0502020204030204" pitchFamily="34" charset="0"/>
              </a:rPr>
              <a:t>	Karşıdaki kişinin bizi daha iyi anlaması için bizim ne hissettiğimizi yada düşüncemizi bilmesi gerekiyor. O yüzden </a:t>
            </a:r>
            <a:r>
              <a:rPr lang="tr-TR" altLang="tr-TR" b="1" smtClean="0">
                <a:solidFill>
                  <a:schemeClr val="tx1"/>
                </a:solidFill>
                <a:latin typeface="Calibri" panose="020F0502020204030204" pitchFamily="34" charset="0"/>
                <a:ea typeface="Calibri" panose="020F0502020204030204" pitchFamily="34" charset="0"/>
                <a:cs typeface="Calibri" panose="020F0502020204030204" pitchFamily="34" charset="0"/>
              </a:rPr>
              <a:t>duygu ve düşüncelerimizi açıkça söylemeliyiz. </a:t>
            </a:r>
          </a:p>
          <a:p>
            <a:pPr marL="0" indent="0" eaLnBrk="1" hangingPunct="1">
              <a:buFont typeface="Arial" panose="020B0604020202020204" pitchFamily="34" charset="0"/>
              <a:buNone/>
            </a:pPr>
            <a:endParaRPr lang="tr-TR" altLang="tr-TR" sz="1000" b="1"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buFont typeface="Arial" panose="020B0604020202020204" pitchFamily="34" charset="0"/>
              <a:buNone/>
            </a:pPr>
            <a:r>
              <a:rPr lang="tr-TR" altLang="tr-TR" smtClean="0">
                <a:solidFill>
                  <a:schemeClr val="tx1"/>
                </a:solidFill>
                <a:latin typeface="Calibri" panose="020F0502020204030204" pitchFamily="34" charset="0"/>
                <a:ea typeface="Calibri" panose="020F0502020204030204" pitchFamily="34" charset="0"/>
                <a:cs typeface="Calibri" panose="020F0502020204030204" pitchFamily="34" charset="0"/>
              </a:rPr>
              <a:t>	Bazen yaşadığımız olaylarla ilgili sorunlarımızı ve duygularımızı karşı tarafın bilmesi için «</a:t>
            </a:r>
            <a:r>
              <a:rPr lang="tr-TR" altLang="tr-TR" b="1" smtClean="0">
                <a:solidFill>
                  <a:schemeClr val="tx1"/>
                </a:solidFill>
                <a:latin typeface="Calibri" panose="020F0502020204030204" pitchFamily="34" charset="0"/>
                <a:ea typeface="Calibri" panose="020F0502020204030204" pitchFamily="34" charset="0"/>
                <a:cs typeface="Calibri" panose="020F0502020204030204" pitchFamily="34" charset="0"/>
              </a:rPr>
              <a:t>ifade etmemiz</a:t>
            </a:r>
            <a:r>
              <a:rPr lang="tr-TR" altLang="tr-TR" smtClean="0">
                <a:solidFill>
                  <a:schemeClr val="tx1"/>
                </a:solidFill>
                <a:latin typeface="Calibri" panose="020F0502020204030204" pitchFamily="34" charset="0"/>
                <a:ea typeface="Calibri" panose="020F0502020204030204" pitchFamily="34" charset="0"/>
                <a:cs typeface="Calibri" panose="020F0502020204030204" pitchFamily="34" charset="0"/>
              </a:rPr>
              <a:t>» gerekir. Duygularımızı da söylememiz anlaşılmamızı sağlar.</a:t>
            </a:r>
          </a:p>
          <a:p>
            <a:pPr marL="0" indent="0" eaLnBrk="1" hangingPunct="1">
              <a:buFont typeface="Arial" panose="020B0604020202020204" pitchFamily="34" charset="0"/>
              <a:buNone/>
            </a:pPr>
            <a:endParaRPr lang="tr-TR" altLang="tr-TR" b="1" smtClean="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buFont typeface="Arial" panose="020B0604020202020204" pitchFamily="34" charset="0"/>
              <a:buNone/>
            </a:pPr>
            <a:endParaRPr lang="tr-TR" altLang="tr-TR" smtClean="0">
              <a:solidFill>
                <a:srgbClr val="FFFFFF"/>
              </a:solidFill>
            </a:endParaRPr>
          </a:p>
          <a:p>
            <a:pPr marL="0" indent="0" eaLnBrk="1" hangingPunct="1"/>
            <a:endParaRPr lang="tr-TR" altLang="tr-TR" smtClean="0">
              <a:solidFill>
                <a:srgbClr val="FFFFFF"/>
              </a:solidFill>
            </a:endParaRPr>
          </a:p>
        </p:txBody>
      </p:sp>
      <p:sp>
        <p:nvSpPr>
          <p:cNvPr id="6" name="Slayt Numarası Yer Tutucusu 5">
            <a:extLst/>
          </p:cNvPr>
          <p:cNvSpPr>
            <a:spLocks noGrp="1"/>
          </p:cNvSpPr>
          <p:nvPr>
            <p:ph type="sldNum" sz="quarter" idx="12"/>
          </p:nvPr>
        </p:nvSpPr>
        <p:spPr/>
        <p:txBody>
          <a:bodyPr/>
          <a:lstStyle/>
          <a:p>
            <a:pPr>
              <a:defRPr/>
            </a:pPr>
            <a:fld id="{16AB1154-27BE-4FFA-A688-958FBC799F4F}" type="slidenum">
              <a:rPr lang="tr-TR"/>
              <a:pPr>
                <a:defRPr/>
              </a:pPr>
              <a:t>13</a:t>
            </a:fld>
            <a:endParaRPr lang="tr-TR"/>
          </a:p>
        </p:txBody>
      </p:sp>
      <p:sp>
        <p:nvSpPr>
          <p:cNvPr id="4" name="Başlık 1">
            <a:extLst/>
          </p:cNvPr>
          <p:cNvSpPr>
            <a:spLocks noGrp="1"/>
          </p:cNvSpPr>
          <p:nvPr>
            <p:ph type="title"/>
          </p:nvPr>
        </p:nvSpPr>
        <p:spPr>
          <a:xfrm>
            <a:off x="0" y="157163"/>
            <a:ext cx="7696200" cy="1371600"/>
          </a:xfrm>
        </p:spPr>
        <p:txBody>
          <a:bodyPr>
            <a:normAutofit fontScale="90000"/>
          </a:bodyPr>
          <a:lstStyle/>
          <a:p>
            <a:pPr algn="ctr" eaLnBrk="1" fontAlgn="auto" hangingPunct="1">
              <a:lnSpc>
                <a:spcPct val="150000"/>
              </a:lnSpc>
              <a:spcAft>
                <a:spcPts val="0"/>
              </a:spcAft>
              <a:defRPr/>
            </a:pPr>
            <a:r>
              <a:rPr lang="tr-TR" sz="6000" dirty="0"/>
              <a:t>Kendini Açma</a:t>
            </a:r>
          </a:p>
        </p:txBody>
      </p:sp>
      <p:pic>
        <p:nvPicPr>
          <p:cNvPr id="5" name="İçerik Yer Tutucusu 11">
            <a:extLst/>
          </p:cNvPr>
          <p:cNvPicPr>
            <a:picLocks noChangeAspect="1"/>
          </p:cNvPicPr>
          <p:nvPr/>
        </p:nvPicPr>
        <p:blipFill>
          <a:blip r:embed="rId3"/>
          <a:stretch>
            <a:fillRect/>
          </a:stretch>
        </p:blipFill>
        <p:spPr>
          <a:xfrm>
            <a:off x="7696960" y="1996453"/>
            <a:ext cx="4567045" cy="385409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7"/>
          <p:cNvSpPr>
            <a:spLocks noGrp="1"/>
          </p:cNvSpPr>
          <p:nvPr>
            <p:ph type="title"/>
          </p:nvPr>
        </p:nvSpPr>
        <p:spPr>
          <a:xfrm>
            <a:off x="1828800" y="2128838"/>
            <a:ext cx="3732213" cy="2373312"/>
          </a:xfrm>
        </p:spPr>
        <p:txBody>
          <a:bodyPr/>
          <a:lstStyle/>
          <a:p>
            <a:pPr eaLnBrk="1" hangingPunct="1"/>
            <a:r>
              <a:rPr lang="tr-TR" altLang="tr-TR" sz="6600" smtClean="0"/>
              <a:t>Empati</a:t>
            </a:r>
          </a:p>
        </p:txBody>
      </p:sp>
      <p:sp>
        <p:nvSpPr>
          <p:cNvPr id="7" name="Slayt Numarası Yer Tutucusu 6">
            <a:extLst/>
          </p:cNvPr>
          <p:cNvSpPr>
            <a:spLocks noGrp="1"/>
          </p:cNvSpPr>
          <p:nvPr>
            <p:ph type="sldNum" sz="quarter" idx="16"/>
          </p:nvPr>
        </p:nvSpPr>
        <p:spPr/>
        <p:txBody>
          <a:bodyPr/>
          <a:lstStyle/>
          <a:p>
            <a:pPr>
              <a:defRPr/>
            </a:pPr>
            <a:fld id="{F761F311-D312-4487-968E-9F8E51584B7F}" type="slidenum">
              <a:rPr lang="tr-TR"/>
              <a:pPr>
                <a:defRPr/>
              </a:pPr>
              <a:t>14</a:t>
            </a:fld>
            <a:endParaRPr lang="tr-TR"/>
          </a:p>
        </p:txBody>
      </p:sp>
      <p:pic>
        <p:nvPicPr>
          <p:cNvPr id="5" name="Resim 4" descr="metin içeren bir resim&#10;&#10;Açıklama otomatik olarak oluşturuldu">
            <a:extLst/>
          </p:cNvPr>
          <p:cNvPicPr>
            <a:picLocks noChangeAspect="1"/>
          </p:cNvPicPr>
          <p:nvPr/>
        </p:nvPicPr>
        <p:blipFill>
          <a:blip r:embed="rId2"/>
          <a:stretch>
            <a:fillRect/>
          </a:stretch>
        </p:blipFill>
        <p:spPr>
          <a:xfrm>
            <a:off x="6859101" y="2692254"/>
            <a:ext cx="4460259" cy="3076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İçerik Yer Tutucusu 2">
            <a:extLst/>
          </p:cNvPr>
          <p:cNvSpPr>
            <a:spLocks noGrp="1"/>
          </p:cNvSpPr>
          <p:nvPr>
            <p:ph idx="4294967295"/>
          </p:nvPr>
        </p:nvSpPr>
        <p:spPr>
          <a:xfrm>
            <a:off x="6143626" y="453512"/>
            <a:ext cx="5891211" cy="4160520"/>
          </a:xfr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ormAutofit/>
          </a:bodyPr>
          <a:lstStyle>
            <a:lvl1pPr>
              <a:defRPr>
                <a:solidFill>
                  <a:schemeClr val="tx1"/>
                </a:solidFill>
                <a:latin typeface="Century Gothic" panose="020B0502020202020204" pitchFamily="34" charset="0"/>
              </a:defRPr>
            </a:lvl1pPr>
            <a:lvl2pPr marL="685800" indent="-22860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indent="0" algn="ctr" eaLnBrk="1" hangingPunct="1">
              <a:buFont typeface="Arial" panose="020B0604020202020204" pitchFamily="34" charset="0"/>
              <a:buNone/>
            </a:pPr>
            <a:r>
              <a:rPr lang="tr-TR" altLang="tr-TR" b="1" i="1" u="sng" smtClean="0">
                <a:effectLst>
                  <a:outerShdw blurRad="38100" dist="38100" dir="2700000" algn="tl">
                    <a:srgbClr val="C0C0C0"/>
                  </a:outerShdw>
                </a:effectLst>
                <a:latin typeface="Calibri" panose="020F0502020204030204" pitchFamily="34" charset="0"/>
                <a:ea typeface="Calibri" panose="020F0502020204030204" pitchFamily="34" charset="0"/>
                <a:cs typeface="Calibri" panose="020F0502020204030204" pitchFamily="34" charset="0"/>
              </a:rPr>
              <a:t>Empati</a:t>
            </a:r>
            <a:r>
              <a:rPr lang="tr-TR" altLang="tr-TR" smtClean="0">
                <a:solidFill>
                  <a:srgbClr val="FF9900"/>
                </a:solidFill>
                <a:latin typeface="Calibri" panose="020F0502020204030204" pitchFamily="34" charset="0"/>
                <a:ea typeface="Calibri" panose="020F0502020204030204" pitchFamily="34" charset="0"/>
                <a:cs typeface="Calibri" panose="020F0502020204030204" pitchFamily="34" charset="0"/>
              </a:rPr>
              <a:t> </a:t>
            </a:r>
            <a:r>
              <a:rPr lang="tr-TR" altLang="tr-TR" smtClean="0">
                <a:latin typeface="Calibri" panose="020F0502020204030204" pitchFamily="34" charset="0"/>
                <a:ea typeface="Calibri" panose="020F0502020204030204" pitchFamily="34" charset="0"/>
                <a:cs typeface="Calibri" panose="020F0502020204030204" pitchFamily="34" charset="0"/>
              </a:rPr>
              <a:t>kişiler arası iletişimi güçlendiren en önemli etkenlerden birisidir; karşımızdaki kişiye anlaşıldığını ve değer verildiğini hissettirir.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descr="metin, kap içeren bir resim&#10;&#10;Açıklama otomatik olarak oluşturuldu">
            <a:extLst/>
          </p:cNvPr>
          <p:cNvPicPr>
            <a:picLocks noGrp="1" noChangeAspect="1"/>
          </p:cNvPicPr>
          <p:nvPr>
            <p:ph sz="half" idx="1"/>
          </p:nvPr>
        </p:nvPicPr>
        <p:blipFill>
          <a:blip r:embed="rId3"/>
          <a:stretch>
            <a:fillRect/>
          </a:stretch>
        </p:blipFill>
        <p:spPr>
          <a:xfrm>
            <a:off x="1854552" y="959310"/>
            <a:ext cx="7275842" cy="3270082"/>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Content Placeholder 3">
            <a:extLst/>
          </p:cNvPr>
          <p:cNvSpPr>
            <a:spLocks noGrp="1"/>
          </p:cNvSpPr>
          <p:nvPr>
            <p:ph sz="half" idx="2"/>
          </p:nvPr>
        </p:nvSpPr>
        <p:spPr>
          <a:xfrm>
            <a:off x="2214563" y="5212080"/>
            <a:ext cx="6915830" cy="1645920"/>
          </a:xfr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a:noAutofit/>
          </a:bodyPr>
          <a:lstStyle/>
          <a:p>
            <a:pPr marL="0" indent="0" algn="ctr" eaLnBrk="1" fontAlgn="auto" hangingPunct="1">
              <a:spcAft>
                <a:spcPts val="0"/>
              </a:spcAft>
              <a:buFont typeface="Arial" panose="020B0604020202020204" pitchFamily="34" charset="0"/>
              <a:buNone/>
              <a:defRPr/>
            </a:pPr>
            <a:r>
              <a:rPr lang="en-US" sz="3600" b="1" i="1" dirty="0" err="1">
                <a:latin typeface="Calibri" panose="020F0502020204030204" pitchFamily="34" charset="0"/>
                <a:cs typeface="Calibri" panose="020F0502020204030204" pitchFamily="34" charset="0"/>
              </a:rPr>
              <a:t>Başkasının</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ayakkabılarıyla</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yürümeyi</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deneyin</a:t>
            </a:r>
            <a:endParaRPr lang="en-US" sz="3600" b="1" i="1" dirty="0">
              <a:latin typeface="Calibri" panose="020F0502020204030204" pitchFamily="34" charset="0"/>
              <a:cs typeface="Calibri" panose="020F0502020204030204" pitchFamily="34" charset="0"/>
            </a:endParaRPr>
          </a:p>
        </p:txBody>
      </p:sp>
      <p:sp>
        <p:nvSpPr>
          <p:cNvPr id="6" name="Slayt Numarası Yer Tutucusu 5">
            <a:extLst/>
          </p:cNvPr>
          <p:cNvSpPr>
            <a:spLocks noGrp="1"/>
          </p:cNvSpPr>
          <p:nvPr>
            <p:ph type="sldNum" sz="quarter" idx="12"/>
          </p:nvPr>
        </p:nvSpPr>
        <p:spPr/>
        <p:txBody>
          <a:bodyPr>
            <a:normAutofit/>
          </a:bodyPr>
          <a:lstStyle/>
          <a:p>
            <a:pPr>
              <a:spcAft>
                <a:spcPts val="600"/>
              </a:spcAft>
              <a:defRPr/>
            </a:pPr>
            <a:fld id="{B6CE3C46-AA04-4107-8842-47DDBC6889EE}" type="slidenum">
              <a:rPr lang="tr-TR"/>
              <a:pPr>
                <a:spcAft>
                  <a:spcPts val="600"/>
                </a:spcAft>
                <a:defRPr/>
              </a:pPr>
              <a:t>15</a:t>
            </a:fld>
            <a:endParaRPr lang="tr-TR" dirty="0"/>
          </a:p>
        </p:txBody>
      </p:sp>
      <p:pic>
        <p:nvPicPr>
          <p:cNvPr id="46085"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80463" y="4575175"/>
            <a:ext cx="21463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439738"/>
            <a:ext cx="9428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ayt Numarası Yer Tutucusu 8">
            <a:extLst/>
          </p:cNvPr>
          <p:cNvSpPr>
            <a:spLocks noGrp="1"/>
          </p:cNvSpPr>
          <p:nvPr>
            <p:ph type="sldNum" sz="quarter" idx="12"/>
          </p:nvPr>
        </p:nvSpPr>
        <p:spPr/>
        <p:txBody>
          <a:bodyPr/>
          <a:lstStyle/>
          <a:p>
            <a:pPr>
              <a:defRPr/>
            </a:pPr>
            <a:fld id="{A1E32819-7F3A-434D-8C9A-D71CB4F96D1E}" type="slidenum">
              <a:rPr lang="tr-TR"/>
              <a:pPr>
                <a:defRPr/>
              </a:pPr>
              <a:t>16</a:t>
            </a:fld>
            <a:endParaRPr lang="tr-TR"/>
          </a:p>
        </p:txBody>
      </p:sp>
      <p:sp>
        <p:nvSpPr>
          <p:cNvPr id="48132" name="Başlık 1"/>
          <p:cNvSpPr>
            <a:spLocks noGrp="1"/>
          </p:cNvSpPr>
          <p:nvPr>
            <p:ph type="title" idx="4294967295"/>
          </p:nvPr>
        </p:nvSpPr>
        <p:spPr>
          <a:xfrm>
            <a:off x="2989263" y="241300"/>
            <a:ext cx="10515600" cy="1325563"/>
          </a:xfrm>
        </p:spPr>
        <p:txBody>
          <a:bodyPr/>
          <a:lstStyle/>
          <a:p>
            <a:pPr eaLnBrk="1" hangingPunct="1"/>
            <a:r>
              <a:rPr lang="tr-TR" altLang="tr-TR" smtClean="0"/>
              <a:t>KABUL ÇİZGİSİ</a:t>
            </a:r>
          </a:p>
        </p:txBody>
      </p:sp>
      <p:sp>
        <p:nvSpPr>
          <p:cNvPr id="48133" name="İçerik Yer Tutucusu 5"/>
          <p:cNvSpPr>
            <a:spLocks noGrp="1"/>
          </p:cNvSpPr>
          <p:nvPr>
            <p:ph sz="half" idx="4294967295"/>
          </p:nvPr>
        </p:nvSpPr>
        <p:spPr>
          <a:xfrm>
            <a:off x="6043613" y="2354263"/>
            <a:ext cx="5657850" cy="4017962"/>
          </a:xfrm>
        </p:spPr>
        <p:txBody>
          <a:bodyPr/>
          <a:lstStyle/>
          <a:p>
            <a:pPr marL="0" indent="0" algn="ctr" eaLnBrk="1" hangingPunct="1">
              <a:buFont typeface="Arial" panose="020B0604020202020204" pitchFamily="34" charset="0"/>
              <a:buNone/>
            </a:pPr>
            <a:r>
              <a:rPr lang="tr-TR" altLang="tr-TR" sz="3600" b="1" smtClean="0">
                <a:latin typeface="Calibri" panose="020F0502020204030204" pitchFamily="34" charset="0"/>
                <a:ea typeface="Calibri" panose="020F0502020204030204" pitchFamily="34" charset="0"/>
                <a:cs typeface="Calibri" panose="020F0502020204030204" pitchFamily="34" charset="0"/>
              </a:rPr>
              <a:t>İletişimin sağlıklı olabilmesi için bilmemiz gereken bir diğer nokta da </a:t>
            </a:r>
          </a:p>
          <a:p>
            <a:pPr marL="0" indent="0" algn="ctr" eaLnBrk="1" hangingPunct="1">
              <a:buFont typeface="Arial" panose="020B0604020202020204" pitchFamily="34" charset="0"/>
              <a:buNone/>
            </a:pPr>
            <a:r>
              <a:rPr lang="tr-TR" altLang="tr-TR" sz="3600" b="1" smtClean="0">
                <a:latin typeface="Calibri" panose="020F0502020204030204" pitchFamily="34" charset="0"/>
                <a:ea typeface="Calibri" panose="020F0502020204030204" pitchFamily="34" charset="0"/>
                <a:cs typeface="Calibri" panose="020F0502020204030204" pitchFamily="34" charset="0"/>
              </a:rPr>
              <a:t>KABUL ÇİZGİSİDİR</a:t>
            </a:r>
            <a:endParaRPr lang="tr-TR" altLang="tr-TR" sz="3600" smtClean="0"/>
          </a:p>
        </p:txBody>
      </p:sp>
      <p:pic>
        <p:nvPicPr>
          <p:cNvPr id="48134" name="Resim 7"/>
          <p:cNvPicPr>
            <a:picLocks noChangeAspect="1"/>
          </p:cNvPicPr>
          <p:nvPr/>
        </p:nvPicPr>
        <p:blipFill>
          <a:blip r:embed="rId4">
            <a:extLst>
              <a:ext uri="{28A0092B-C50C-407E-A947-70E740481C1C}">
                <a14:useLocalDpi xmlns:a14="http://schemas.microsoft.com/office/drawing/2010/main" val="0"/>
              </a:ext>
            </a:extLst>
          </a:blip>
          <a:srcRect l="50000"/>
          <a:stretch>
            <a:fillRect/>
          </a:stretch>
        </p:blipFill>
        <p:spPr bwMode="auto">
          <a:xfrm>
            <a:off x="1473200" y="1781175"/>
            <a:ext cx="3921125"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p:cNvPr>
          <p:cNvSpPr/>
          <p:nvPr/>
        </p:nvSpPr>
        <p:spPr>
          <a:xfrm>
            <a:off x="1473200" y="2025650"/>
            <a:ext cx="2239963" cy="3522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439738"/>
            <a:ext cx="9428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ayt Numarası Yer Tutucusu 8">
            <a:extLst/>
          </p:cNvPr>
          <p:cNvSpPr>
            <a:spLocks noGrp="1"/>
          </p:cNvSpPr>
          <p:nvPr>
            <p:ph type="sldNum" sz="quarter" idx="12"/>
          </p:nvPr>
        </p:nvSpPr>
        <p:spPr/>
        <p:txBody>
          <a:bodyPr/>
          <a:lstStyle/>
          <a:p>
            <a:pPr>
              <a:defRPr/>
            </a:pPr>
            <a:fld id="{1347BAE2-60AD-4BEE-B241-01AD8095E3D6}" type="slidenum">
              <a:rPr lang="tr-TR"/>
              <a:pPr>
                <a:defRPr/>
              </a:pPr>
              <a:t>17</a:t>
            </a:fld>
            <a:endParaRPr lang="tr-TR"/>
          </a:p>
        </p:txBody>
      </p:sp>
      <p:sp>
        <p:nvSpPr>
          <p:cNvPr id="50180" name="Başlık 1"/>
          <p:cNvSpPr>
            <a:spLocks noGrp="1"/>
          </p:cNvSpPr>
          <p:nvPr>
            <p:ph type="title" idx="4294967295"/>
          </p:nvPr>
        </p:nvSpPr>
        <p:spPr>
          <a:xfrm>
            <a:off x="2989263" y="241300"/>
            <a:ext cx="10515600" cy="1325563"/>
          </a:xfrm>
        </p:spPr>
        <p:txBody>
          <a:bodyPr/>
          <a:lstStyle/>
          <a:p>
            <a:pPr eaLnBrk="1" hangingPunct="1"/>
            <a:r>
              <a:rPr lang="tr-TR" altLang="tr-TR" smtClean="0"/>
              <a:t>KABUL ÇİZGİSİ</a:t>
            </a:r>
          </a:p>
        </p:txBody>
      </p:sp>
      <p:graphicFrame>
        <p:nvGraphicFramePr>
          <p:cNvPr id="10" name="Diyagram 9">
            <a:extLst/>
          </p:cNvPr>
          <p:cNvGraphicFramePr/>
          <p:nvPr/>
        </p:nvGraphicFramePr>
        <p:xfrm>
          <a:off x="-907387" y="145591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0182" name="İçerik Yer Tutucusu 5"/>
          <p:cNvSpPr txBox="1">
            <a:spLocks/>
          </p:cNvSpPr>
          <p:nvPr/>
        </p:nvSpPr>
        <p:spPr bwMode="auto">
          <a:xfrm>
            <a:off x="6605588" y="2155825"/>
            <a:ext cx="53244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lnSpc>
                <a:spcPct val="150000"/>
              </a:lnSpc>
              <a:buFont typeface="Arial" panose="020B0604020202020204" pitchFamily="34" charset="0"/>
              <a:buNone/>
            </a:pPr>
            <a:r>
              <a:rPr lang="tr-TR" altLang="tr-TR" b="1">
                <a:latin typeface="Calibri" panose="020F0502020204030204" pitchFamily="34" charset="0"/>
              </a:rPr>
              <a:t>KABUL </a:t>
            </a:r>
          </a:p>
          <a:p>
            <a:pPr eaLnBrk="1" hangingPunct="1">
              <a:buFont typeface="Wingdings" panose="05000000000000000000" pitchFamily="2" charset="2"/>
              <a:buChar char="v"/>
            </a:pPr>
            <a:r>
              <a:rPr lang="tr-TR" altLang="tr-TR">
                <a:latin typeface="Calibri" panose="020F0502020204030204" pitchFamily="34" charset="0"/>
              </a:rPr>
              <a:t>Kendimize göre</a:t>
            </a:r>
          </a:p>
          <a:p>
            <a:pPr eaLnBrk="1" hangingPunct="1">
              <a:buFont typeface="Wingdings" panose="05000000000000000000" pitchFamily="2" charset="2"/>
              <a:buChar char="v"/>
            </a:pPr>
            <a:r>
              <a:rPr lang="tr-TR" altLang="tr-TR">
                <a:latin typeface="Calibri" panose="020F0502020204030204" pitchFamily="34" charset="0"/>
              </a:rPr>
              <a:t>Karşımızdakine göre</a:t>
            </a:r>
          </a:p>
          <a:p>
            <a:pPr eaLnBrk="1" hangingPunct="1">
              <a:buFont typeface="Wingdings" panose="05000000000000000000" pitchFamily="2" charset="2"/>
              <a:buChar char="v"/>
            </a:pPr>
            <a:r>
              <a:rPr lang="tr-TR" altLang="tr-TR">
                <a:latin typeface="Calibri" panose="020F0502020204030204" pitchFamily="34" charset="0"/>
              </a:rPr>
              <a:t>Çevreye göre yer değiştirir.</a:t>
            </a:r>
          </a:p>
          <a:p>
            <a:pPr eaLnBrk="1" hangingPunct="1">
              <a:buFont typeface="Arial" panose="020B0604020202020204" pitchFamily="34" charset="0"/>
              <a:buNone/>
            </a:pPr>
            <a:endParaRPr lang="tr-TR" altLang="tr-TR" sz="1000">
              <a:latin typeface="Calibri" panose="020F0502020204030204" pitchFamily="34" charset="0"/>
            </a:endParaRPr>
          </a:p>
          <a:p>
            <a:pPr eaLnBrk="1" hangingPunct="1">
              <a:buFont typeface="Arial" panose="020B0604020202020204" pitchFamily="34" charset="0"/>
              <a:buNone/>
            </a:pPr>
            <a:r>
              <a:rPr lang="tr-TR" altLang="tr-TR">
                <a:latin typeface="Calibri" panose="020F0502020204030204" pitchFamily="34" charset="0"/>
                <a:ea typeface="Calibri" panose="020F0502020204030204" pitchFamily="34" charset="0"/>
                <a:cs typeface="Calibri" panose="020F0502020204030204" pitchFamily="34" charset="0"/>
              </a:rPr>
              <a:t>Bu kabulün sınırlarına </a:t>
            </a:r>
            <a:r>
              <a:rPr lang="tr-TR" altLang="tr-TR" b="1">
                <a:latin typeface="Calibri" panose="020F0502020204030204" pitchFamily="34" charset="0"/>
                <a:ea typeface="Calibri" panose="020F0502020204030204" pitchFamily="34" charset="0"/>
                <a:cs typeface="Calibri" panose="020F0502020204030204" pitchFamily="34" charset="0"/>
              </a:rPr>
              <a:t>kabul çizgisi </a:t>
            </a:r>
            <a:r>
              <a:rPr lang="tr-TR" altLang="tr-TR">
                <a:latin typeface="Calibri" panose="020F0502020204030204" pitchFamily="34" charset="0"/>
                <a:ea typeface="Calibri" panose="020F0502020204030204" pitchFamily="34" charset="0"/>
                <a:cs typeface="Calibri" panose="020F0502020204030204" pitchFamily="34" charset="0"/>
              </a:rPr>
              <a:t>denir.</a:t>
            </a:r>
            <a:endParaRPr lang="tr-TR" altLang="tr-TR">
              <a:latin typeface="Calibri" panose="020F0502020204030204" pitchFamily="34" charset="0"/>
            </a:endParaRPr>
          </a:p>
          <a:p>
            <a:pPr eaLnBrk="1" hangingPunct="1">
              <a:buFont typeface="Arial" panose="020B0604020202020204" pitchFamily="34" charset="0"/>
              <a:buNone/>
            </a:pPr>
            <a:endParaRPr lang="tr-TR" altLang="tr-TR">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439738"/>
            <a:ext cx="9428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ayt Numarası Yer Tutucusu 8">
            <a:extLst/>
          </p:cNvPr>
          <p:cNvSpPr>
            <a:spLocks noGrp="1"/>
          </p:cNvSpPr>
          <p:nvPr>
            <p:ph type="sldNum" sz="quarter" idx="12"/>
          </p:nvPr>
        </p:nvSpPr>
        <p:spPr/>
        <p:txBody>
          <a:bodyPr/>
          <a:lstStyle/>
          <a:p>
            <a:pPr>
              <a:defRPr/>
            </a:pPr>
            <a:fld id="{42390BFF-4288-4ABB-B3FE-5E7D33220869}" type="slidenum">
              <a:rPr lang="tr-TR"/>
              <a:pPr>
                <a:defRPr/>
              </a:pPr>
              <a:t>18</a:t>
            </a:fld>
            <a:endParaRPr lang="tr-TR"/>
          </a:p>
        </p:txBody>
      </p:sp>
      <p:sp>
        <p:nvSpPr>
          <p:cNvPr id="52228" name="Başlık 1"/>
          <p:cNvSpPr>
            <a:spLocks noGrp="1"/>
          </p:cNvSpPr>
          <p:nvPr>
            <p:ph type="title" idx="4294967295"/>
          </p:nvPr>
        </p:nvSpPr>
        <p:spPr>
          <a:xfrm>
            <a:off x="2989263" y="241300"/>
            <a:ext cx="10515600" cy="1325563"/>
          </a:xfrm>
        </p:spPr>
        <p:txBody>
          <a:bodyPr/>
          <a:lstStyle/>
          <a:p>
            <a:pPr eaLnBrk="1" hangingPunct="1"/>
            <a:r>
              <a:rPr lang="tr-TR" altLang="tr-TR" smtClean="0"/>
              <a:t>KABUL ÇİZGİSİ</a:t>
            </a:r>
          </a:p>
        </p:txBody>
      </p:sp>
      <p:graphicFrame>
        <p:nvGraphicFramePr>
          <p:cNvPr id="10" name="Diyagram 9">
            <a:extLst/>
          </p:cNvPr>
          <p:cNvGraphicFramePr/>
          <p:nvPr/>
        </p:nvGraphicFramePr>
        <p:xfrm>
          <a:off x="-907387" y="145591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İçerik Yer Tutucusu 5">
            <a:extLst/>
          </p:cNvPr>
          <p:cNvSpPr txBox="1">
            <a:spLocks/>
          </p:cNvSpPr>
          <p:nvPr/>
        </p:nvSpPr>
        <p:spPr>
          <a:xfrm>
            <a:off x="6211888" y="2155825"/>
            <a:ext cx="5886450" cy="401955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b="1" i="1" u="sng"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KABUL</a:t>
            </a:r>
            <a:r>
              <a:rPr lang="tr-TR" b="1" dirty="0">
                <a:latin typeface="Calibri" panose="020F0502020204030204" pitchFamily="34" charset="0"/>
              </a:rPr>
              <a:t> karşımızdaki kişiyi açar, duygularını ve sorunlarını paylaşmak için yüreklendirir.</a:t>
            </a:r>
            <a:br>
              <a:rPr lang="tr-TR" b="1" dirty="0">
                <a:latin typeface="Calibri" panose="020F0502020204030204" pitchFamily="34" charset="0"/>
              </a:rPr>
            </a:br>
            <a:r>
              <a:rPr lang="tr-TR" b="1" dirty="0">
                <a:latin typeface="Calibri" panose="020F0502020204030204" pitchFamily="34" charset="0"/>
              </a:rPr>
              <a:t/>
            </a:r>
            <a:br>
              <a:rPr lang="tr-TR" b="1" dirty="0">
                <a:latin typeface="Calibri" panose="020F0502020204030204" pitchFamily="34" charset="0"/>
              </a:rPr>
            </a:br>
            <a:r>
              <a:rPr lang="tr-TR" b="1" i="1" u="sng"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KABUL</a:t>
            </a:r>
            <a:r>
              <a:rPr lang="tr-TR" b="1" dirty="0" smtClean="0">
                <a:latin typeface="Calibri" panose="020F0502020204030204" pitchFamily="34" charset="0"/>
              </a:rPr>
              <a:t> </a:t>
            </a:r>
            <a:r>
              <a:rPr lang="tr-TR" b="1" dirty="0">
                <a:latin typeface="Calibri" panose="020F0502020204030204" pitchFamily="34" charset="0"/>
              </a:rPr>
              <a:t>sevgidir, kabul edildiğini hissetmek sevildiğini hissetmektir.</a:t>
            </a:r>
            <a:br>
              <a:rPr lang="tr-TR" b="1" dirty="0">
                <a:latin typeface="Calibri" panose="020F0502020204030204" pitchFamily="34" charset="0"/>
              </a:rPr>
            </a:br>
            <a:r>
              <a:rPr lang="tr-TR" b="1" dirty="0">
                <a:latin typeface="Calibri" panose="020F0502020204030204" pitchFamily="34" charset="0"/>
              </a:rPr>
              <a:t/>
            </a:r>
            <a:br>
              <a:rPr lang="tr-TR" b="1" dirty="0">
                <a:latin typeface="Calibri" panose="020F0502020204030204" pitchFamily="34" charset="0"/>
              </a:rPr>
            </a:br>
            <a:r>
              <a:rPr lang="tr-TR" b="1" i="1" u="sng"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KABUL EDİLEN KİŞİ</a:t>
            </a:r>
            <a:r>
              <a:rPr lang="tr-TR" b="1" dirty="0" smtClean="0">
                <a:latin typeface="Calibri" panose="020F0502020204030204" pitchFamily="34" charset="0"/>
              </a:rPr>
              <a:t> başkalarını </a:t>
            </a:r>
            <a:r>
              <a:rPr lang="tr-TR" b="1" dirty="0">
                <a:latin typeface="Calibri" panose="020F0502020204030204" pitchFamily="34" charset="0"/>
              </a:rPr>
              <a:t>kabul etmeyi ve saygı duymayı öğrenir.</a:t>
            </a:r>
            <a:endParaRPr lang="tr-T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439738"/>
            <a:ext cx="9428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ayt Numarası Yer Tutucusu 8">
            <a:extLst/>
          </p:cNvPr>
          <p:cNvSpPr>
            <a:spLocks noGrp="1"/>
          </p:cNvSpPr>
          <p:nvPr>
            <p:ph type="sldNum" sz="quarter" idx="12"/>
          </p:nvPr>
        </p:nvSpPr>
        <p:spPr/>
        <p:txBody>
          <a:bodyPr/>
          <a:lstStyle/>
          <a:p>
            <a:pPr>
              <a:defRPr/>
            </a:pPr>
            <a:fld id="{E7908721-ED57-4FD2-9AB5-C2F18A874D57}" type="slidenum">
              <a:rPr lang="tr-TR"/>
              <a:pPr>
                <a:defRPr/>
              </a:pPr>
              <a:t>19</a:t>
            </a:fld>
            <a:endParaRPr lang="tr-TR"/>
          </a:p>
        </p:txBody>
      </p:sp>
      <p:sp>
        <p:nvSpPr>
          <p:cNvPr id="54276" name="Başlık 1"/>
          <p:cNvSpPr>
            <a:spLocks noGrp="1"/>
          </p:cNvSpPr>
          <p:nvPr>
            <p:ph type="title" idx="4294967295"/>
          </p:nvPr>
        </p:nvSpPr>
        <p:spPr>
          <a:xfrm>
            <a:off x="2989263" y="241300"/>
            <a:ext cx="10515600" cy="1325563"/>
          </a:xfrm>
        </p:spPr>
        <p:txBody>
          <a:bodyPr/>
          <a:lstStyle/>
          <a:p>
            <a:pPr eaLnBrk="1" hangingPunct="1"/>
            <a:r>
              <a:rPr lang="tr-TR" altLang="tr-TR" smtClean="0"/>
              <a:t>KABUL ÇİZGİSİ</a:t>
            </a:r>
          </a:p>
        </p:txBody>
      </p:sp>
      <p:sp>
        <p:nvSpPr>
          <p:cNvPr id="8" name="İçerik Yer Tutucusu 5">
            <a:extLst/>
          </p:cNvPr>
          <p:cNvSpPr txBox="1">
            <a:spLocks/>
          </p:cNvSpPr>
          <p:nvPr/>
        </p:nvSpPr>
        <p:spPr>
          <a:xfrm>
            <a:off x="5100638" y="2128838"/>
            <a:ext cx="6743700" cy="4019550"/>
          </a:xfrm>
          <a:prstGeom prst="rect">
            <a:avLst/>
          </a:prstGeom>
        </p:spPr>
        <p:txBody>
          <a:bodyPr>
            <a:norm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eaLnBrk="1" hangingPunct="1">
              <a:lnSpc>
                <a:spcPct val="80000"/>
              </a:lnSpc>
              <a:buFont typeface="Arial" panose="020B0604020202020204" pitchFamily="34" charset="0"/>
              <a:buNone/>
            </a:pPr>
            <a:r>
              <a:rPr lang="tr-TR" altLang="tr-TR" b="1" i="1" u="sng">
                <a:solidFill>
                  <a:srgbClr val="91581F"/>
                </a:solidFill>
                <a:effectLst>
                  <a:outerShdw blurRad="38100" dist="38100" dir="2700000" algn="tl">
                    <a:srgbClr val="C0C0C0"/>
                  </a:outerShdw>
                </a:effectLst>
                <a:latin typeface="Calibri" panose="020F0502020204030204" pitchFamily="34" charset="0"/>
                <a:ea typeface="Calibri" panose="020F0502020204030204" pitchFamily="34" charset="0"/>
                <a:cs typeface="Calibri" panose="020F0502020204030204" pitchFamily="34" charset="0"/>
              </a:rPr>
              <a:t>KABUL ÇİZGİMİ BİLMEK NE İŞE YARAR?</a:t>
            </a:r>
          </a:p>
          <a:p>
            <a:pPr algn="ctr" eaLnBrk="1" hangingPunct="1">
              <a:lnSpc>
                <a:spcPct val="80000"/>
              </a:lnSpc>
              <a:buFont typeface="Arial" panose="020B0604020202020204" pitchFamily="34" charset="0"/>
              <a:buNone/>
            </a:pPr>
            <a:endParaRPr lang="tr-TR" altLang="tr-TR" sz="1400" b="1" i="1" u="sng">
              <a:solidFill>
                <a:srgbClr val="91581F"/>
              </a:solidFill>
              <a:effectLst>
                <a:outerShdw blurRad="38100" dist="38100" dir="2700000" algn="tl">
                  <a:srgbClr val="C0C0C0"/>
                </a:outerShdw>
              </a:effectLst>
              <a:latin typeface="Calibri" panose="020F0502020204030204" pitchFamily="34" charset="0"/>
              <a:ea typeface="Calibri" panose="020F0502020204030204" pitchFamily="34" charset="0"/>
              <a:cs typeface="Calibri" panose="020F0502020204030204" pitchFamily="34" charset="0"/>
            </a:endParaRPr>
          </a:p>
          <a:p>
            <a:pPr eaLnBrk="1" hangingPunct="1">
              <a:lnSpc>
                <a:spcPct val="80000"/>
              </a:lnSpc>
            </a:pPr>
            <a:r>
              <a:rPr lang="tr-TR" altLang="tr-TR" sz="2400">
                <a:latin typeface="Calibri" panose="020F0502020204030204" pitchFamily="34" charset="0"/>
                <a:ea typeface="Calibri" panose="020F0502020204030204" pitchFamily="34" charset="0"/>
                <a:cs typeface="Calibri" panose="020F0502020204030204" pitchFamily="34" charset="0"/>
              </a:rPr>
              <a:t>Kabul etmediğim bir davranış karşısında ilişkiyi bozmadan kendimi ifade etmem gerekir.</a:t>
            </a:r>
          </a:p>
          <a:p>
            <a:pPr eaLnBrk="1" hangingPunct="1">
              <a:lnSpc>
                <a:spcPct val="80000"/>
              </a:lnSpc>
            </a:pPr>
            <a:r>
              <a:rPr lang="tr-TR" altLang="tr-TR" sz="2400">
                <a:latin typeface="Calibri" panose="020F0502020204030204" pitchFamily="34" charset="0"/>
                <a:ea typeface="Calibri" panose="020F0502020204030204" pitchFamily="34" charset="0"/>
                <a:cs typeface="Calibri" panose="020F0502020204030204" pitchFamily="34" charset="0"/>
              </a:rPr>
              <a:t>Benim kabul ettiğim ama karşımdakinin rahatsız olduğu bir durumda ise o kişiyi dinleyip anlamam gerekir.</a:t>
            </a:r>
          </a:p>
          <a:p>
            <a:pPr eaLnBrk="1" hangingPunct="1">
              <a:lnSpc>
                <a:spcPct val="80000"/>
              </a:lnSpc>
            </a:pPr>
            <a:endParaRPr lang="tr-TR" altLang="tr-TR" sz="2400">
              <a:latin typeface="Calibri" panose="020F0502020204030204" pitchFamily="34" charset="0"/>
              <a:ea typeface="Calibri" panose="020F0502020204030204" pitchFamily="34" charset="0"/>
              <a:cs typeface="Calibri" panose="020F0502020204030204" pitchFamily="34" charset="0"/>
            </a:endParaRPr>
          </a:p>
          <a:p>
            <a:pPr algn="ctr" eaLnBrk="1" hangingPunct="1">
              <a:lnSpc>
                <a:spcPct val="80000"/>
              </a:lnSpc>
              <a:buFont typeface="Arial" panose="020B0604020202020204" pitchFamily="34" charset="0"/>
              <a:buNone/>
            </a:pPr>
            <a:r>
              <a:rPr lang="tr-TR" altLang="tr-TR" b="1" i="1" u="sng">
                <a:solidFill>
                  <a:srgbClr val="91581F"/>
                </a:solidFill>
                <a:latin typeface="Calibri" panose="020F0502020204030204" pitchFamily="34" charset="0"/>
                <a:ea typeface="Calibri" panose="020F0502020204030204" pitchFamily="34" charset="0"/>
                <a:cs typeface="Calibri" panose="020F0502020204030204" pitchFamily="34" charset="0"/>
              </a:rPr>
              <a:t>Kabul çizgisi kullanmam gereken iletişim yöntemini söyler.</a:t>
            </a:r>
          </a:p>
          <a:p>
            <a:pPr eaLnBrk="1" hangingPunct="1">
              <a:lnSpc>
                <a:spcPct val="80000"/>
              </a:lnSpc>
            </a:pPr>
            <a:endParaRPr lang="tr-TR" altLang="tr-TR" sz="2400">
              <a:latin typeface="Calibri" panose="020F0502020204030204" pitchFamily="34" charset="0"/>
              <a:ea typeface="Calibri" panose="020F0502020204030204" pitchFamily="34" charset="0"/>
              <a:cs typeface="Calibri" panose="020F0502020204030204" pitchFamily="34" charset="0"/>
            </a:endParaRPr>
          </a:p>
        </p:txBody>
      </p:sp>
      <p:pic>
        <p:nvPicPr>
          <p:cNvPr id="54278" name="Resi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082800"/>
            <a:ext cx="2887662"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p:cNvPr>
          <p:cNvSpPr>
            <a:spLocks noGrp="1"/>
          </p:cNvSpPr>
          <p:nvPr>
            <p:ph type="sldNum" sz="quarter" idx="16"/>
          </p:nvPr>
        </p:nvSpPr>
        <p:spPr/>
        <p:txBody>
          <a:bodyPr/>
          <a:lstStyle/>
          <a:p>
            <a:pPr>
              <a:defRPr/>
            </a:pPr>
            <a:fld id="{7BB317EC-1AD2-41A7-AC7F-7A00DC36431E}" type="slidenum">
              <a:rPr lang="tr-TR"/>
              <a:pPr>
                <a:defRPr/>
              </a:pPr>
              <a:t>2</a:t>
            </a:fld>
            <a:endParaRPr lang="tr-TR"/>
          </a:p>
        </p:txBody>
      </p:sp>
      <p:sp>
        <p:nvSpPr>
          <p:cNvPr id="20483" name="Başlık 6"/>
          <p:cNvSpPr>
            <a:spLocks noGrp="1"/>
          </p:cNvSpPr>
          <p:nvPr>
            <p:ph type="title"/>
          </p:nvPr>
        </p:nvSpPr>
        <p:spPr>
          <a:xfrm>
            <a:off x="3867150" y="1516063"/>
            <a:ext cx="4254500" cy="3095625"/>
          </a:xfrm>
        </p:spPr>
        <p:txBody>
          <a:bodyPr/>
          <a:lstStyle/>
          <a:p>
            <a:pPr eaLnBrk="1" hangingPunct="1"/>
            <a:r>
              <a:rPr lang="tr-TR" altLang="tr-TR" sz="7200" smtClean="0">
                <a:latin typeface="Elephant" panose="02020904090505020303" pitchFamily="18" charset="0"/>
              </a:rPr>
              <a:t>İletişim </a:t>
            </a:r>
            <a:br>
              <a:rPr lang="tr-TR" altLang="tr-TR" sz="7200" smtClean="0">
                <a:latin typeface="Elephant" panose="02020904090505020303" pitchFamily="18" charset="0"/>
              </a:rPr>
            </a:br>
            <a:r>
              <a:rPr lang="tr-TR" altLang="tr-TR" sz="7200" smtClean="0">
                <a:latin typeface="Elephant" panose="02020904090505020303" pitchFamily="18" charset="0"/>
              </a:rPr>
              <a:t>Nedir?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6"/>
          <p:cNvSpPr>
            <a:spLocks noGrp="1"/>
          </p:cNvSpPr>
          <p:nvPr>
            <p:ph type="title"/>
          </p:nvPr>
        </p:nvSpPr>
        <p:spPr>
          <a:xfrm>
            <a:off x="1781175" y="2087563"/>
            <a:ext cx="4219575" cy="2373312"/>
          </a:xfrm>
        </p:spPr>
        <p:txBody>
          <a:bodyPr/>
          <a:lstStyle/>
          <a:p>
            <a:pPr eaLnBrk="1" hangingPunct="1"/>
            <a:r>
              <a:rPr lang="tr-TR" altLang="tr-TR" sz="4800" smtClean="0"/>
              <a:t>Son Olarak</a:t>
            </a:r>
          </a:p>
        </p:txBody>
      </p:sp>
      <p:sp>
        <p:nvSpPr>
          <p:cNvPr id="6" name="Slayt Numarası Yer Tutucusu 5">
            <a:extLst/>
          </p:cNvPr>
          <p:cNvSpPr>
            <a:spLocks noGrp="1"/>
          </p:cNvSpPr>
          <p:nvPr>
            <p:ph type="sldNum" sz="quarter" idx="16"/>
          </p:nvPr>
        </p:nvSpPr>
        <p:spPr/>
        <p:txBody>
          <a:bodyPr/>
          <a:lstStyle/>
          <a:p>
            <a:pPr>
              <a:defRPr/>
            </a:pPr>
            <a:fld id="{D4EE1A14-6563-45D3-B811-85DF8ECC2A30}" type="slidenum">
              <a:rPr lang="tr-TR"/>
              <a:pPr>
                <a:defRPr/>
              </a:pPr>
              <a:t>20</a:t>
            </a:fld>
            <a:endParaRPr lang="tr-TR"/>
          </a:p>
        </p:txBody>
      </p:sp>
      <p:sp>
        <p:nvSpPr>
          <p:cNvPr id="56324" name="İçerik Yer Tutucusu 2"/>
          <p:cNvSpPr>
            <a:spLocks noGrp="1"/>
          </p:cNvSpPr>
          <p:nvPr>
            <p:ph sz="quarter" idx="13"/>
          </p:nvPr>
        </p:nvSpPr>
        <p:spPr>
          <a:xfrm>
            <a:off x="6735763" y="712788"/>
            <a:ext cx="5080000" cy="5432425"/>
          </a:xfrm>
        </p:spPr>
        <p:txBody>
          <a:bodyPr/>
          <a:lstStyle/>
          <a:p>
            <a:pPr algn="ctr" eaLnBrk="1" hangingPunct="1">
              <a:lnSpc>
                <a:spcPct val="150000"/>
              </a:lnSpc>
            </a:pPr>
            <a:r>
              <a:rPr lang="tr-TR" altLang="tr-TR" sz="2800" b="1" smtClean="0">
                <a:latin typeface="Calibri" panose="020F0502020204030204" pitchFamily="34" charset="0"/>
              </a:rPr>
              <a:t>Sağlıklı iletişim, kişilerin birbirlerini doğru olarak anlayıp, bunu birbirlerine iletmeleri, birbirlerine saygıyla davranmaları, anladıkları ve anlaşıldıklarını hissetmeleri ile sağlanabilir.</a:t>
            </a:r>
          </a:p>
          <a:p>
            <a:pPr eaLnBrk="1" hangingPunct="1"/>
            <a:endParaRPr lang="tr-TR" alt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Graphic 1"/>
          <p:cNvSpPr>
            <a:spLocks noGrp="1" noRot="1" noChangeAspect="1" noMove="1" noResize="1" noEditPoints="1" noAdjustHandles="1" noChangeArrowheads="1" noChangeShapeType="1" noTextEdit="1"/>
          </p:cNvSpPr>
          <p:nvPr/>
        </p:nvSpPr>
        <p:spPr bwMode="auto">
          <a:xfrm rot="10800000" flipV="1">
            <a:off x="2600325" y="527050"/>
            <a:ext cx="6991350" cy="5102225"/>
          </a:xfrm>
          <a:custGeom>
            <a:avLst/>
            <a:gdLst>
              <a:gd name="T0" fmla="*/ 2556706 w 6886274"/>
              <a:gd name="T1" fmla="*/ 995479 h 5025119"/>
              <a:gd name="T2" fmla="*/ 800176 w 6886274"/>
              <a:gd name="T3" fmla="*/ 68008 h 5025119"/>
              <a:gd name="T4" fmla="*/ 704187 w 6886274"/>
              <a:gd name="T5" fmla="*/ 58937 h 5025119"/>
              <a:gd name="T6" fmla="*/ 786948 w 6886274"/>
              <a:gd name="T7" fmla="*/ 162116 h 5025119"/>
              <a:gd name="T8" fmla="*/ 650523 w 6886274"/>
              <a:gd name="T9" fmla="*/ 68385 h 5025119"/>
              <a:gd name="T10" fmla="*/ 551889 w 6886274"/>
              <a:gd name="T11" fmla="*/ 22277 h 5025119"/>
              <a:gd name="T12" fmla="*/ 608953 w 6886274"/>
              <a:gd name="T13" fmla="*/ 195752 h 5025119"/>
              <a:gd name="T14" fmla="*/ 1049597 w 6886274"/>
              <a:gd name="T15" fmla="*/ 705219 h 5025119"/>
              <a:gd name="T16" fmla="*/ 615755 w 6886274"/>
              <a:gd name="T17" fmla="*/ 405889 h 5025119"/>
              <a:gd name="T18" fmla="*/ 587790 w 6886274"/>
              <a:gd name="T19" fmla="*/ 444438 h 5025119"/>
              <a:gd name="T20" fmla="*/ 752937 w 6886274"/>
              <a:gd name="T21" fmla="*/ 617914 h 5025119"/>
              <a:gd name="T22" fmla="*/ 686047 w 6886274"/>
              <a:gd name="T23" fmla="*/ 638323 h 5025119"/>
              <a:gd name="T24" fmla="*/ 1006893 w 6886274"/>
              <a:gd name="T25" fmla="*/ 952016 h 5025119"/>
              <a:gd name="T26" fmla="*/ 1476636 w 6886274"/>
              <a:gd name="T27" fmla="*/ 1305392 h 5025119"/>
              <a:gd name="T28" fmla="*/ 601395 w 6886274"/>
              <a:gd name="T29" fmla="*/ 667047 h 5025119"/>
              <a:gd name="T30" fmla="*/ 427556 w 6886274"/>
              <a:gd name="T31" fmla="*/ 590324 h 5025119"/>
              <a:gd name="T32" fmla="*/ 505027 w 6886274"/>
              <a:gd name="T33" fmla="*/ 688589 h 5025119"/>
              <a:gd name="T34" fmla="*/ 403369 w 6886274"/>
              <a:gd name="T35" fmla="*/ 591836 h 5025119"/>
              <a:gd name="T36" fmla="*/ 267322 w 6886274"/>
              <a:gd name="T37" fmla="*/ 529853 h 5025119"/>
              <a:gd name="T38" fmla="*/ 278659 w 6886274"/>
              <a:gd name="T39" fmla="*/ 637189 h 5025119"/>
              <a:gd name="T40" fmla="*/ 536394 w 6886274"/>
              <a:gd name="T41" fmla="*/ 1023069 h 5025119"/>
              <a:gd name="T42" fmla="*/ 330432 w 6886274"/>
              <a:gd name="T43" fmla="*/ 931984 h 5025119"/>
              <a:gd name="T44" fmla="*/ 314182 w 6886274"/>
              <a:gd name="T45" fmla="*/ 986030 h 5025119"/>
              <a:gd name="T46" fmla="*/ 391277 w 6886274"/>
              <a:gd name="T47" fmla="*/ 1086941 h 5025119"/>
              <a:gd name="T48" fmla="*/ 482730 w 6886274"/>
              <a:gd name="T49" fmla="*/ 1237362 h 5025119"/>
              <a:gd name="T50" fmla="*/ 611220 w 6886274"/>
              <a:gd name="T51" fmla="*/ 1349233 h 5025119"/>
              <a:gd name="T52" fmla="*/ 703052 w 6886274"/>
              <a:gd name="T53" fmla="*/ 1480380 h 5025119"/>
              <a:gd name="T54" fmla="*/ 903723 w 6886274"/>
              <a:gd name="T55" fmla="*/ 1711680 h 5025119"/>
              <a:gd name="T56" fmla="*/ 255607 w 6886274"/>
              <a:gd name="T57" fmla="*/ 1639493 h 5025119"/>
              <a:gd name="T58" fmla="*/ 154326 w 6886274"/>
              <a:gd name="T59" fmla="*/ 1870416 h 5025119"/>
              <a:gd name="T60" fmla="*/ 437003 w 6886274"/>
              <a:gd name="T61" fmla="*/ 2396890 h 5025119"/>
              <a:gd name="T62" fmla="*/ 300200 w 6886274"/>
              <a:gd name="T63" fmla="*/ 2957757 h 5025119"/>
              <a:gd name="T64" fmla="*/ 80255 w 6886274"/>
              <a:gd name="T65" fmla="*/ 3145973 h 5025119"/>
              <a:gd name="T66" fmla="*/ 565115 w 6886274"/>
              <a:gd name="T67" fmla="*/ 3556041 h 5025119"/>
              <a:gd name="T68" fmla="*/ 822472 w 6886274"/>
              <a:gd name="T69" fmla="*/ 3997478 h 5025119"/>
              <a:gd name="T70" fmla="*/ 1116487 w 6886274"/>
              <a:gd name="T71" fmla="*/ 4303611 h 5025119"/>
              <a:gd name="T72" fmla="*/ 844392 w 6886274"/>
              <a:gd name="T73" fmla="*/ 4363704 h 5025119"/>
              <a:gd name="T74" fmla="*/ 1616464 w 6886274"/>
              <a:gd name="T75" fmla="*/ 4814211 h 5025119"/>
              <a:gd name="T76" fmla="*/ 6401571 w 6886274"/>
              <a:gd name="T77" fmla="*/ 3896189 h 5025119"/>
              <a:gd name="T78" fmla="*/ 6833901 w 6886274"/>
              <a:gd name="T79" fmla="*/ 3297906 h 5025119"/>
              <a:gd name="T80" fmla="*/ 6952943 w 6886274"/>
              <a:gd name="T81" fmla="*/ 2934703 h 5025119"/>
              <a:gd name="T82" fmla="*/ 6764365 w 6886274"/>
              <a:gd name="T83" fmla="*/ 2382907 h 5025119"/>
              <a:gd name="T84" fmla="*/ 6670265 w 6886274"/>
              <a:gd name="T85" fmla="*/ 1882511 h 5025119"/>
              <a:gd name="T86" fmla="*/ 6565962 w 6886274"/>
              <a:gd name="T87" fmla="*/ 1752120 h 5025119"/>
              <a:gd name="T88" fmla="*/ 6609043 w 6886274"/>
              <a:gd name="T89" fmla="*/ 1458459 h 5025119"/>
              <a:gd name="T90" fmla="*/ 6741312 w 6886274"/>
              <a:gd name="T91" fmla="*/ 1259661 h 5025119"/>
              <a:gd name="T92" fmla="*/ 6554625 w 6886274"/>
              <a:gd name="T93" fmla="*/ 858286 h 5025119"/>
              <a:gd name="T94" fmla="*/ 6514189 w 6886274"/>
              <a:gd name="T95" fmla="*/ 604308 h 5025119"/>
              <a:gd name="T96" fmla="*/ 6344129 w 6886274"/>
              <a:gd name="T97" fmla="*/ 472406 h 5025119"/>
              <a:gd name="T98" fmla="*/ 6007410 w 6886274"/>
              <a:gd name="T99" fmla="*/ 654196 h 5025119"/>
              <a:gd name="T100" fmla="*/ 5904240 w 6886274"/>
              <a:gd name="T101" fmla="*/ 709376 h 5025119"/>
              <a:gd name="T102" fmla="*/ 875758 w 6886274"/>
              <a:gd name="T103" fmla="*/ 1334493 h 5025119"/>
              <a:gd name="T104" fmla="*/ 1157679 w 6886274"/>
              <a:gd name="T105" fmla="*/ 799704 h 5025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tr-TR"/>
          </a:p>
        </p:txBody>
      </p:sp>
      <p:sp useBgFill="1">
        <p:nvSpPr>
          <p:cNvPr id="22" name="Rectangle 21">
            <a:extLst>
              <a:ext uri="{C183D7F6-B498-43B3-948B-1728B52AA6E4}"/>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8372" name="Picture 15" descr="Boş konuşma balonları"/>
          <p:cNvPicPr>
            <a:picLocks noChangeAspect="1"/>
          </p:cNvPicPr>
          <p:nvPr/>
        </p:nvPicPr>
        <p:blipFill>
          <a:blip r:embed="rId2">
            <a:extLst>
              <a:ext uri="{28A0092B-C50C-407E-A947-70E740481C1C}">
                <a14:useLocalDpi xmlns:a14="http://schemas.microsoft.com/office/drawing/2010/main" val="0"/>
              </a:ext>
            </a:extLst>
          </a:blip>
          <a:srcRect t="5505" r="-2" b="10204"/>
          <a:stretch>
            <a:fillRect/>
          </a:stretch>
        </p:blipFill>
        <p:spPr bwMode="auto">
          <a:xfrm>
            <a:off x="-3175"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C183D7F6-B498-43B3-948B-1728B52AA6E4}"/>
            </a:extLst>
          </p:cNvPr>
          <p:cNvSpPr>
            <a:spLocks noGrp="1" noRot="1" noChangeAspect="1" noMove="1" noResize="1" noEditPoints="1" noAdjustHandles="1" noChangeArrowheads="1" noChangeShapeType="1" noTextEdit="1"/>
          </p:cNvSpPr>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Başlık 1">
            <a:extLst/>
          </p:cNvPr>
          <p:cNvSpPr>
            <a:spLocks noGrp="1"/>
          </p:cNvSpPr>
          <p:nvPr>
            <p:ph type="title"/>
          </p:nvPr>
        </p:nvSpPr>
        <p:spPr>
          <a:xfrm>
            <a:off x="3957638" y="3697288"/>
            <a:ext cx="6659562" cy="1152525"/>
          </a:xfrm>
        </p:spPr>
        <p:txBody>
          <a:bodyPr anchor="b">
            <a:noAutofit/>
          </a:bodyPr>
          <a:lstStyle/>
          <a:p>
            <a:pPr algn="ctr" eaLnBrk="1" fontAlgn="auto" hangingPunct="1">
              <a:lnSpc>
                <a:spcPct val="120000"/>
              </a:lnSpc>
              <a:spcAft>
                <a:spcPts val="0"/>
              </a:spcAft>
              <a:defRPr/>
            </a:pPr>
            <a:r>
              <a:rPr lang="tr-TR" sz="3600" b="1" dirty="0">
                <a:latin typeface="+mn-lt"/>
              </a:rPr>
              <a:t>DİNLEDİĞİNİZ </a:t>
            </a:r>
            <a:br>
              <a:rPr lang="tr-TR" sz="3600" b="1" dirty="0">
                <a:latin typeface="+mn-lt"/>
              </a:rPr>
            </a:br>
            <a:r>
              <a:rPr lang="tr-TR" sz="3600" b="1" dirty="0">
                <a:latin typeface="+mn-lt"/>
              </a:rPr>
              <a:t>İÇİN </a:t>
            </a:r>
            <a:br>
              <a:rPr lang="tr-TR" sz="3600" b="1" dirty="0">
                <a:latin typeface="+mn-lt"/>
              </a:rPr>
            </a:br>
            <a:r>
              <a:rPr lang="tr-TR" sz="3600" b="1" dirty="0" smtClean="0">
                <a:latin typeface="+mn-lt"/>
              </a:rPr>
              <a:t>TEŞEKKÜR EDERİM</a:t>
            </a:r>
            <a:endParaRPr lang="en-US" sz="3600" b="1" dirty="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p:cNvPr>
          <p:cNvSpPr>
            <a:spLocks noGrp="1"/>
          </p:cNvSpPr>
          <p:nvPr>
            <p:ph type="sldNum" sz="quarter" idx="16"/>
          </p:nvPr>
        </p:nvSpPr>
        <p:spPr/>
        <p:txBody>
          <a:bodyPr/>
          <a:lstStyle/>
          <a:p>
            <a:pPr>
              <a:defRPr/>
            </a:pPr>
            <a:fld id="{6E5FA5FB-11B6-4D56-BF26-B075413091B2}" type="slidenum">
              <a:rPr lang="tr-TR"/>
              <a:pPr>
                <a:defRPr/>
              </a:pPr>
              <a:t>3</a:t>
            </a:fld>
            <a:endParaRPr lang="tr-TR"/>
          </a:p>
        </p:txBody>
      </p:sp>
      <p:sp>
        <p:nvSpPr>
          <p:cNvPr id="5" name="Başlık 6">
            <a:extLst/>
          </p:cNvPr>
          <p:cNvSpPr>
            <a:spLocks noGrp="1"/>
          </p:cNvSpPr>
          <p:nvPr>
            <p:ph type="title"/>
          </p:nvPr>
        </p:nvSpPr>
        <p:spPr>
          <a:xfrm>
            <a:off x="3867150" y="1516063"/>
            <a:ext cx="4254500" cy="3095625"/>
          </a:xfrm>
        </p:spPr>
        <p:txBody>
          <a:bodyPr>
            <a:normAutofit fontScale="90000"/>
          </a:bodyPr>
          <a:lstStyle/>
          <a:p>
            <a:pPr eaLnBrk="1" fontAlgn="auto" hangingPunct="1">
              <a:spcAft>
                <a:spcPts val="0"/>
              </a:spcAft>
              <a:defRPr/>
            </a:pPr>
            <a:r>
              <a:rPr lang="tr-TR" sz="7200" dirty="0">
                <a:latin typeface="+mj-lt"/>
              </a:rPr>
              <a:t>Neden İletişim</a:t>
            </a:r>
            <a:br>
              <a:rPr lang="tr-TR" sz="7200" dirty="0">
                <a:latin typeface="+mj-lt"/>
              </a:rPr>
            </a:br>
            <a:r>
              <a:rPr lang="tr-TR" sz="7200" dirty="0">
                <a:latin typeface="+mj-lt"/>
              </a:rPr>
              <a:t>Kurarız?</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p:cNvPr>
          <p:cNvSpPr>
            <a:spLocks noGrp="1"/>
          </p:cNvSpPr>
          <p:nvPr>
            <p:ph type="title"/>
          </p:nvPr>
        </p:nvSpPr>
        <p:spPr>
          <a:xfrm>
            <a:off x="3834448" y="391954"/>
            <a:ext cx="6395402"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tr-TR" altLang="tr-TR" sz="6000" b="1" smtClean="0">
                <a:solidFill>
                  <a:srgbClr val="FFFFFF"/>
                </a:solidFill>
                <a:latin typeface="Calibri" panose="020F0502020204030204" pitchFamily="34" charset="0"/>
                <a:ea typeface="Calibri" panose="020F0502020204030204" pitchFamily="34" charset="0"/>
                <a:cs typeface="Calibri" panose="020F0502020204030204" pitchFamily="34" charset="0"/>
              </a:rPr>
              <a:t>İletişim Türleri</a:t>
            </a:r>
          </a:p>
        </p:txBody>
      </p:sp>
      <p:sp>
        <p:nvSpPr>
          <p:cNvPr id="9" name="İçerik Yer Tutucusu 8">
            <a:extLst/>
          </p:cNvPr>
          <p:cNvSpPr>
            <a:spLocks noGrp="1"/>
          </p:cNvSpPr>
          <p:nvPr>
            <p:ph sz="half" idx="2"/>
          </p:nvPr>
        </p:nvSpPr>
        <p:spPr>
          <a:xfrm>
            <a:off x="839788" y="3127375"/>
            <a:ext cx="3108325" cy="3516313"/>
          </a:xfrm>
        </p:spPr>
        <p:style>
          <a:lnRef idx="2">
            <a:schemeClr val="accent1"/>
          </a:lnRef>
          <a:fillRef idx="1">
            <a:schemeClr val="lt1"/>
          </a:fillRef>
          <a:effectRef idx="0">
            <a:schemeClr val="accent1"/>
          </a:effectRef>
          <a:fontRef idx="minor">
            <a:schemeClr val="dk1"/>
          </a:fontRef>
        </p:style>
        <p:txBody>
          <a:bodyPr>
            <a:noAutofit/>
          </a:bodyPr>
          <a:lstStyle/>
          <a:p>
            <a:pPr marL="0" indent="0" algn="ctr" eaLnBrk="1" hangingPunct="1">
              <a:buFont typeface="Arial" panose="020B0604020202020204" pitchFamily="34" charset="0"/>
              <a:buNone/>
            </a:pPr>
            <a:r>
              <a:rPr lang="tr-TR" altLang="tr-TR" sz="2800" smtClean="0">
                <a:solidFill>
                  <a:srgbClr val="000000"/>
                </a:solidFill>
                <a:latin typeface="Calibri" panose="020F0502020204030204" pitchFamily="34" charset="0"/>
                <a:ea typeface="Calibri" panose="020F0502020204030204" pitchFamily="34" charset="0"/>
                <a:cs typeface="Calibri" panose="020F0502020204030204" pitchFamily="34" charset="0"/>
              </a:rPr>
              <a:t>Sözlü iletişim kelimeler cümleler harflerle olan iletişimdir. Sözlü iletişim en çok kullanılan iletişim türüdür.</a:t>
            </a:r>
          </a:p>
        </p:txBody>
      </p:sp>
      <p:sp>
        <p:nvSpPr>
          <p:cNvPr id="24582" name="Metin Yer Tutucusu 9"/>
          <p:cNvSpPr>
            <a:spLocks noGrp="1"/>
          </p:cNvSpPr>
          <p:nvPr>
            <p:ph type="body" sz="quarter" idx="3"/>
          </p:nvPr>
        </p:nvSpPr>
        <p:spPr>
          <a:xfrm>
            <a:off x="4541838" y="2011363"/>
            <a:ext cx="3108325" cy="950912"/>
          </a:xfrm>
        </p:spPr>
        <p:txBody>
          <a:bodyPr/>
          <a:lstStyle/>
          <a:p>
            <a:pPr algn="ctr" eaLnBrk="1" hangingPunct="1"/>
            <a:r>
              <a:rPr lang="tr-TR" altLang="tr-TR" u="sng" smtClean="0">
                <a:solidFill>
                  <a:srgbClr val="C87D0E"/>
                </a:solidFill>
                <a:latin typeface="Calibri" panose="020F0502020204030204" pitchFamily="34" charset="0"/>
                <a:ea typeface="Calibri" panose="020F0502020204030204" pitchFamily="34" charset="0"/>
                <a:cs typeface="Calibri" panose="020F0502020204030204" pitchFamily="34" charset="0"/>
              </a:rPr>
              <a:t>Sözsüz İletişim</a:t>
            </a:r>
          </a:p>
        </p:txBody>
      </p:sp>
      <p:sp>
        <p:nvSpPr>
          <p:cNvPr id="11" name="İçerik Yer Tutucusu 10">
            <a:extLst/>
          </p:cNvPr>
          <p:cNvSpPr>
            <a:spLocks noGrp="1"/>
          </p:cNvSpPr>
          <p:nvPr>
            <p:ph sz="quarter" idx="4"/>
          </p:nvPr>
        </p:nvSpPr>
        <p:spPr>
          <a:xfrm>
            <a:off x="4541838" y="3127375"/>
            <a:ext cx="3108325" cy="3516313"/>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buFont typeface="Arial" panose="020B0604020202020204" pitchFamily="34" charset="0"/>
              <a:buNone/>
            </a:pPr>
            <a:r>
              <a:rPr lang="tr-TR" altLang="tr-TR" sz="2800" smtClean="0">
                <a:solidFill>
                  <a:srgbClr val="000000"/>
                </a:solidFill>
                <a:latin typeface="Calibri" panose="020F0502020204030204" pitchFamily="34" charset="0"/>
                <a:ea typeface="Calibri" panose="020F0502020204030204" pitchFamily="34" charset="0"/>
                <a:cs typeface="Calibri" panose="020F0502020204030204" pitchFamily="34" charset="0"/>
              </a:rPr>
              <a:t>Sözsüz iletişim kişinin konuşmadan jest, mimikler ve nesnelerle yaptığı iletişimdir.</a:t>
            </a:r>
          </a:p>
          <a:p>
            <a:pPr marL="0" indent="0" eaLnBrk="1" hangingPunct="1">
              <a:buFont typeface="Arial" panose="020B0604020202020204" pitchFamily="34" charset="0"/>
              <a:buNone/>
            </a:pPr>
            <a:endParaRPr lang="tr-TR" altLang="tr-TR" smtClean="0">
              <a:solidFill>
                <a:srgbClr val="000000"/>
              </a:solidFill>
            </a:endParaRPr>
          </a:p>
        </p:txBody>
      </p:sp>
      <p:sp>
        <p:nvSpPr>
          <p:cNvPr id="24584" name="Metin Yer Tutucusu 11"/>
          <p:cNvSpPr>
            <a:spLocks noGrp="1"/>
          </p:cNvSpPr>
          <p:nvPr>
            <p:ph type="body" sz="quarter" idx="13"/>
          </p:nvPr>
        </p:nvSpPr>
        <p:spPr>
          <a:xfrm>
            <a:off x="8243888" y="2011363"/>
            <a:ext cx="3108325" cy="950912"/>
          </a:xfrm>
        </p:spPr>
        <p:txBody>
          <a:bodyPr/>
          <a:lstStyle/>
          <a:p>
            <a:pPr algn="ctr" eaLnBrk="1" hangingPunct="1"/>
            <a:r>
              <a:rPr lang="tr-TR" altLang="tr-TR" u="sng" smtClean="0">
                <a:solidFill>
                  <a:srgbClr val="C87D0E"/>
                </a:solidFill>
                <a:latin typeface="Calibri" panose="020F0502020204030204" pitchFamily="34" charset="0"/>
                <a:ea typeface="Calibri" panose="020F0502020204030204" pitchFamily="34" charset="0"/>
                <a:cs typeface="Calibri" panose="020F0502020204030204" pitchFamily="34" charset="0"/>
              </a:rPr>
              <a:t>Yazılı İletişim</a:t>
            </a:r>
          </a:p>
        </p:txBody>
      </p:sp>
      <p:sp>
        <p:nvSpPr>
          <p:cNvPr id="13" name="İçerik Yer Tutucusu 12">
            <a:extLst/>
          </p:cNvPr>
          <p:cNvSpPr>
            <a:spLocks noGrp="1"/>
          </p:cNvSpPr>
          <p:nvPr>
            <p:ph sz="quarter" idx="14"/>
          </p:nvPr>
        </p:nvSpPr>
        <p:spPr>
          <a:xfrm>
            <a:off x="8243888" y="3127375"/>
            <a:ext cx="3108325" cy="3516313"/>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buFont typeface="Arial" panose="020B0604020202020204" pitchFamily="34" charset="0"/>
              <a:buNone/>
            </a:pPr>
            <a:r>
              <a:rPr lang="tr-TR" altLang="tr-TR" sz="2800" smtClean="0">
                <a:solidFill>
                  <a:srgbClr val="000000"/>
                </a:solidFill>
                <a:latin typeface="Calibri" panose="020F0502020204030204" pitchFamily="34" charset="0"/>
                <a:ea typeface="Calibri" panose="020F0502020204030204" pitchFamily="34" charset="0"/>
                <a:cs typeface="Calibri" panose="020F0502020204030204" pitchFamily="34" charset="0"/>
              </a:rPr>
              <a:t>Yazılı iletişim kağıt, kalem, bilgisayar ve diğer teknolojik yazı yazma aygıtları kullanılarak gerçekleştirilen iletişim biçimidir.</a:t>
            </a:r>
          </a:p>
          <a:p>
            <a:pPr marL="0" indent="0" eaLnBrk="1" hangingPunct="1">
              <a:buFont typeface="Arial" panose="020B0604020202020204" pitchFamily="34" charset="0"/>
              <a:buNone/>
            </a:pPr>
            <a:endParaRPr lang="tr-TR" altLang="tr-TR" smtClean="0">
              <a:solidFill>
                <a:srgbClr val="000000"/>
              </a:solidFill>
            </a:endParaRPr>
          </a:p>
        </p:txBody>
      </p:sp>
      <p:sp>
        <p:nvSpPr>
          <p:cNvPr id="24586" name="Metin Yer Tutucusu 14"/>
          <p:cNvSpPr>
            <a:spLocks noGrp="1"/>
          </p:cNvSpPr>
          <p:nvPr>
            <p:ph type="body" idx="1"/>
          </p:nvPr>
        </p:nvSpPr>
        <p:spPr>
          <a:xfrm>
            <a:off x="839788" y="2271713"/>
            <a:ext cx="3108325" cy="692150"/>
          </a:xfrm>
        </p:spPr>
        <p:txBody>
          <a:bodyPr/>
          <a:lstStyle/>
          <a:p>
            <a:pPr algn="ctr" eaLnBrk="1" hangingPunct="1"/>
            <a:r>
              <a:rPr lang="tr-TR" altLang="tr-TR" u="sng" smtClean="0">
                <a:solidFill>
                  <a:srgbClr val="C87D0E"/>
                </a:solidFill>
                <a:latin typeface="Calibri" panose="020F0502020204030204" pitchFamily="34" charset="0"/>
                <a:ea typeface="Calibri" panose="020F0502020204030204" pitchFamily="34" charset="0"/>
                <a:cs typeface="Calibri" panose="020F0502020204030204" pitchFamily="34" charset="0"/>
              </a:rPr>
              <a:t>Sözlü İletişim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p:cNvPr>
          <p:cNvSpPr>
            <a:spLocks noGrp="1"/>
          </p:cNvSpPr>
          <p:nvPr>
            <p:ph type="title"/>
          </p:nvPr>
        </p:nvSpPr>
        <p:spPr>
          <a:xfrm>
            <a:off x="385842" y="898524"/>
            <a:ext cx="4584700" cy="4524375"/>
          </a:xfrm>
          <a:noFill/>
          <a:scene3d>
            <a:camera prst="orthographicFront">
              <a:rot lat="0" lon="0" rev="0"/>
            </a:camera>
            <a:lightRig rig="contrasting" dir="t">
              <a:rot lat="0" lon="0" rev="7800000"/>
            </a:lightRig>
          </a:scene3d>
          <a:sp3d>
            <a:bevelT w="139700" h="139700"/>
          </a:sp3d>
          <a:extLst/>
        </p:spPr>
        <p:txBody>
          <a:bodyPr/>
          <a:lstStyle/>
          <a:p>
            <a:pPr algn="ctr" eaLnBrk="1" fontAlgn="auto" hangingPunct="1">
              <a:spcAft>
                <a:spcPts val="0"/>
              </a:spcAft>
              <a:defRPr/>
            </a:pPr>
            <a:r>
              <a:rPr lang="tr-TR" sz="6000" dirty="0"/>
              <a:t>Sanal Dünyada İletişim</a:t>
            </a:r>
          </a:p>
        </p:txBody>
      </p:sp>
      <p:pic>
        <p:nvPicPr>
          <p:cNvPr id="26629" name="Resim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77788"/>
            <a:ext cx="7151687" cy="678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p:cNvPr>
          <p:cNvSpPr>
            <a:spLocks noGrp="1"/>
          </p:cNvSpPr>
          <p:nvPr>
            <p:ph type="sldNum" sz="quarter" idx="12"/>
          </p:nvPr>
        </p:nvSpPr>
        <p:spPr/>
        <p:txBody>
          <a:bodyPr/>
          <a:lstStyle/>
          <a:p>
            <a:pPr>
              <a:defRPr/>
            </a:pPr>
            <a:fld id="{D4EFB2FF-EBDB-423D-B06D-F5DA4BBA4CDB}" type="slidenum">
              <a:rPr lang="tr-TR"/>
              <a:pPr>
                <a:defRPr/>
              </a:pPr>
              <a:t>6</a:t>
            </a:fld>
            <a:endParaRPr lang="tr-TR" dirty="0"/>
          </a:p>
        </p:txBody>
      </p:sp>
      <p:sp>
        <p:nvSpPr>
          <p:cNvPr id="8" name="İçerik Yer Tutucusu 7">
            <a:extLst/>
          </p:cNvPr>
          <p:cNvSpPr>
            <a:spLocks noGrp="1"/>
          </p:cNvSpPr>
          <p:nvPr>
            <p:ph idx="1"/>
          </p:nvPr>
        </p:nvSpPr>
        <p:spPr>
          <a:xfrm>
            <a:off x="6257733" y="700088"/>
            <a:ext cx="5202759" cy="5327488"/>
          </a:xfrm>
          <a:no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style>
          <a:lnRef idx="0">
            <a:schemeClr val="accent1"/>
          </a:lnRef>
          <a:fillRef idx="3">
            <a:schemeClr val="accent1"/>
          </a:fillRef>
          <a:effectRef idx="3">
            <a:schemeClr val="accent1"/>
          </a:effectRef>
          <a:fontRef idx="minor">
            <a:schemeClr val="lt1"/>
          </a:fontRef>
        </p:style>
        <p:txBody>
          <a:bodyPr>
            <a:normAutofit/>
          </a:bodyPr>
          <a:lstStyle>
            <a:lvl1pPr marL="228600" indent="-228600">
              <a:defRPr>
                <a:solidFill>
                  <a:schemeClr val="tx1"/>
                </a:solidFill>
                <a:latin typeface="Century Gothic" panose="020B0502020202020204" pitchFamily="34" charset="0"/>
              </a:defRPr>
            </a:lvl1pPr>
            <a:lvl2pPr marL="685800" indent="-22860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tr-TR" altLang="tr-TR" smtClean="0">
              <a:solidFill>
                <a:srgbClr val="FFFFFF"/>
              </a:solidFill>
            </a:endParaRPr>
          </a:p>
          <a:p>
            <a:pPr eaLnBrk="1" hangingPunct="1"/>
            <a:r>
              <a:rPr lang="tr-TR" altLang="tr-TR" sz="3200" b="1" smtClean="0">
                <a:solidFill>
                  <a:srgbClr val="C00000"/>
                </a:solidFill>
                <a:latin typeface="Calibri" panose="020F0502020204030204" pitchFamily="34" charset="0"/>
                <a:ea typeface="Calibri" panose="020F0502020204030204" pitchFamily="34" charset="0"/>
                <a:cs typeface="Calibri" panose="020F0502020204030204" pitchFamily="34" charset="0"/>
              </a:rPr>
              <a:t> İnsanlar internet ile birlikte çok az tanıdıkları veya hiç tanımadıkları kişilerle sanal ortamda iletişime geçmeye ve kişisel iletişimlerini birbirleriyle göz teması kurmadan ve yazılı olarak yapmaya başlamışlardır.</a:t>
            </a:r>
          </a:p>
        </p:txBody>
      </p:sp>
      <p:pic>
        <p:nvPicPr>
          <p:cNvPr id="28678" name="Resim 6" descr="metin içeren bir resim&#10;&#10;Açıklama otomatik olarak oluşturuldu"/>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9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p:cNvPr>
          <p:cNvSpPr>
            <a:spLocks noGrp="1"/>
          </p:cNvSpPr>
          <p:nvPr>
            <p:ph type="sldNum" sz="quarter" idx="12"/>
          </p:nvPr>
        </p:nvSpPr>
        <p:spPr/>
        <p:txBody>
          <a:bodyPr/>
          <a:lstStyle/>
          <a:p>
            <a:pPr>
              <a:defRPr/>
            </a:pPr>
            <a:fld id="{33D1ADCF-4AC4-4AE3-A230-96B62FA2E483}" type="slidenum">
              <a:rPr lang="tr-TR"/>
              <a:pPr>
                <a:defRPr/>
              </a:pPr>
              <a:t>7</a:t>
            </a:fld>
            <a:endParaRPr lang="tr-TR"/>
          </a:p>
        </p:txBody>
      </p:sp>
      <p:pic>
        <p:nvPicPr>
          <p:cNvPr id="30723" name="Resi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2336800"/>
            <a:ext cx="13255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Resim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2336800"/>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Resim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3890963"/>
            <a:ext cx="115887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Resim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82200" y="3821113"/>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8">
            <a:extLst/>
          </p:cNvPr>
          <p:cNvSpPr txBox="1"/>
          <p:nvPr/>
        </p:nvSpPr>
        <p:spPr>
          <a:xfrm>
            <a:off x="401888" y="2028734"/>
            <a:ext cx="7050472" cy="3634233"/>
          </a:xfrm>
          <a:prstGeom prst="rect">
            <a:avLst/>
          </a:prstGeom>
          <a:noFill/>
          <a:ln>
            <a:noFill/>
          </a:ln>
          <a:effectLst>
            <a:outerShdw blurRad="63500" sx="102000" sy="102000" algn="ctr" rotWithShape="0">
              <a:prstClr val="black">
                <a:alpha val="40000"/>
              </a:prstClr>
            </a:outerShdw>
          </a:effectLst>
          <a:scene3d>
            <a:camera prst="orthographicFront">
              <a:rot lat="0" lon="0" rev="0"/>
            </a:camera>
            <a:lightRig rig="glow" dir="t">
              <a:rot lat="0" lon="0" rev="14100000"/>
            </a:lightRig>
          </a:scene3d>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lnSpc>
                <a:spcPct val="150000"/>
              </a:lnSpc>
              <a:spcBef>
                <a:spcPts val="0"/>
              </a:spcBef>
              <a:spcAft>
                <a:spcPts val="600"/>
              </a:spcAft>
              <a:buFont typeface="Arial" panose="020B0604020202020204" pitchFamily="34" charset="0"/>
              <a:buNone/>
              <a:defRPr/>
            </a:pPr>
            <a:r>
              <a:rPr lang="tr-TR" sz="2800" dirty="0">
                <a:solidFill>
                  <a:schemeClr val="tx1"/>
                </a:solidFill>
                <a:latin typeface="Calibri" panose="020F0502020204030204" pitchFamily="34" charset="0"/>
                <a:cs typeface="Calibri" panose="020F0502020204030204" pitchFamily="34" charset="0"/>
              </a:rPr>
              <a:t>   İnternet ortamında kişilerarası iletişim yazılı olarak gerçekleşir. Yazılı iletişimin beden dilini yansıtma olanağının sınırlı olması çatışma yaşanmasına neden olmaktadır. </a:t>
            </a:r>
          </a:p>
          <a:p>
            <a:pPr algn="ctr" eaLnBrk="1" fontAlgn="auto" hangingPunct="1">
              <a:lnSpc>
                <a:spcPct val="150000"/>
              </a:lnSpc>
              <a:spcBef>
                <a:spcPts val="0"/>
              </a:spcBef>
              <a:spcAft>
                <a:spcPts val="600"/>
              </a:spcAft>
              <a:buFont typeface="Arial" panose="020B0604020202020204" pitchFamily="34" charset="0"/>
              <a:buNone/>
              <a:defRPr/>
            </a:pPr>
            <a:r>
              <a:rPr lang="tr-TR" sz="2800" b="1" dirty="0">
                <a:solidFill>
                  <a:schemeClr val="tx1"/>
                </a:solidFill>
                <a:latin typeface="Calibri" panose="020F0502020204030204" pitchFamily="34" charset="0"/>
                <a:cs typeface="Calibri" panose="020F0502020204030204" pitchFamily="34" charset="0"/>
              </a:rPr>
              <a:t>   Sizce hangi durumlar bu çatışmalara yol açabilir?</a:t>
            </a:r>
          </a:p>
        </p:txBody>
      </p:sp>
      <p:sp>
        <p:nvSpPr>
          <p:cNvPr id="30728" name="Dikdörtgen 3"/>
          <p:cNvSpPr>
            <a:spLocks noChangeArrowheads="1"/>
          </p:cNvSpPr>
          <p:nvPr/>
        </p:nvSpPr>
        <p:spPr bwMode="auto">
          <a:xfrm>
            <a:off x="1681163" y="565150"/>
            <a:ext cx="7153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spcBef>
                <a:spcPct val="0"/>
              </a:spcBef>
              <a:buFontTx/>
              <a:buNone/>
            </a:pPr>
            <a:r>
              <a:rPr lang="tr-TR" altLang="tr-TR" sz="4400" b="1" i="1">
                <a:latin typeface="Elephant" panose="02020904090505020303" pitchFamily="18" charset="0"/>
              </a:rPr>
              <a:t>Sanal Dünyada İletişim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descr="elektronik eşyalar içeren bir resim&#10;&#10;Açıklama otomatik olarak oluşturuldu">
            <a:extLst/>
          </p:cNvPr>
          <p:cNvPicPr>
            <a:picLocks noGrp="1" noChangeAspect="1"/>
          </p:cNvPicPr>
          <p:nvPr>
            <p:ph type="pic" sz="quarter" idx="13"/>
          </p:nvPr>
        </p:nvPicPr>
        <p:blipFill rotWithShape="1">
          <a:blip r:embed="rId3"/>
          <a:srcRect l="1379" r="1379"/>
          <a:stretch/>
        </p:blipFill>
        <p:spPr>
          <a:xfrm>
            <a:off x="-1" y="121"/>
            <a:ext cx="8472489" cy="5815784"/>
          </a:xfrm>
        </p:spPr>
      </p:pic>
      <p:sp>
        <p:nvSpPr>
          <p:cNvPr id="4" name="Veri Yer Tutucusu 3" hidden="1">
            <a:extLst/>
          </p:cNvPr>
          <p:cNvSpPr>
            <a:spLocks noGrp="1"/>
          </p:cNvSpPr>
          <p:nvPr>
            <p:ph type="dt" sz="quarter" idx="4294967295"/>
          </p:nvPr>
        </p:nvSpPr>
        <p:spPr/>
        <p:txBody>
          <a:bodyPr/>
          <a:lstStyle/>
          <a:p>
            <a:pPr>
              <a:spcAft>
                <a:spcPts val="600"/>
              </a:spcAft>
              <a:defRPr/>
            </a:pPr>
            <a:r>
              <a:rPr lang="tr-TR"/>
              <a:t>03.09.20XX</a:t>
            </a:r>
          </a:p>
        </p:txBody>
      </p:sp>
      <p:sp>
        <p:nvSpPr>
          <p:cNvPr id="6" name="Slayt Numarası Yer Tutucusu 5" hidden="1">
            <a:extLst/>
          </p:cNvPr>
          <p:cNvSpPr>
            <a:spLocks noGrp="1"/>
          </p:cNvSpPr>
          <p:nvPr>
            <p:ph type="sldNum" sz="quarter" idx="16"/>
          </p:nvPr>
        </p:nvSpPr>
        <p:spPr/>
        <p:txBody>
          <a:bodyPr/>
          <a:lstStyle/>
          <a:p>
            <a:pPr>
              <a:spcAft>
                <a:spcPts val="600"/>
              </a:spcAft>
              <a:defRPr/>
            </a:pPr>
            <a:fld id="{56B395BB-FEFA-40C0-83E0-485D6601FCC6}" type="slidenum">
              <a:rPr lang="tr-TR"/>
              <a:pPr>
                <a:spcAft>
                  <a:spcPts val="600"/>
                </a:spcAft>
                <a:defRPr/>
              </a:pPr>
              <a:t>8</a:t>
            </a:fld>
            <a:endParaRPr lang="tr-TR"/>
          </a:p>
        </p:txBody>
      </p:sp>
      <p:sp>
        <p:nvSpPr>
          <p:cNvPr id="10" name="İçerik Yer Tutucusu 7">
            <a:extLst/>
          </p:cNvPr>
          <p:cNvSpPr>
            <a:spLocks noGrp="1"/>
          </p:cNvSpPr>
          <p:nvPr>
            <p:ph idx="1"/>
          </p:nvPr>
        </p:nvSpPr>
        <p:spPr>
          <a:xfrm>
            <a:off x="7229475" y="2400301"/>
            <a:ext cx="4962525" cy="457200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ormAutofit/>
          </a:bodyPr>
          <a:lstStyle>
            <a:lvl1pPr>
              <a:defRPr>
                <a:solidFill>
                  <a:schemeClr val="tx1"/>
                </a:solidFill>
                <a:latin typeface="Century Gothic" panose="020B0502020202020204" pitchFamily="34" charset="0"/>
              </a:defRPr>
            </a:lvl1pPr>
            <a:lvl2pPr marL="685800" indent="-22860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tr-TR" altLang="tr-TR" smtClean="0">
                <a:solidFill>
                  <a:srgbClr val="0070C0"/>
                </a:solidFill>
              </a:rPr>
              <a:t>	</a:t>
            </a:r>
          </a:p>
          <a:p>
            <a:pPr eaLnBrk="1" hangingPunct="1">
              <a:buFont typeface="Wingdings" panose="05000000000000000000" pitchFamily="2" charset="2"/>
              <a:buChar char="ü"/>
            </a:pPr>
            <a:r>
              <a:rPr lang="tr-TR" altLang="tr-TR" sz="2800" b="1" smtClean="0">
                <a:solidFill>
                  <a:srgbClr val="0070C0"/>
                </a:solidFill>
                <a:latin typeface="Calibri" panose="020F0502020204030204" pitchFamily="34" charset="0"/>
                <a:ea typeface="Calibri" panose="020F0502020204030204" pitchFamily="34" charset="0"/>
                <a:cs typeface="Calibri" panose="020F0502020204030204" pitchFamily="34" charset="0"/>
              </a:rPr>
              <a:t>Sanal ortamlarda birbirimize karşı sorumluyuz. Karşımızdaki kişiyle olumsuz paylaşımlar ve mesajlar içerecek şekilde iletişim kurmamalıyız.</a:t>
            </a:r>
          </a:p>
          <a:p>
            <a:pPr eaLnBrk="1" hangingPunct="1">
              <a:buFont typeface="Wingdings" panose="05000000000000000000" pitchFamily="2" charset="2"/>
              <a:buChar char="ü"/>
            </a:pPr>
            <a:r>
              <a:rPr lang="tr-TR" altLang="tr-TR" sz="2800" b="1" smtClean="0">
                <a:solidFill>
                  <a:srgbClr val="0070C0"/>
                </a:solidFill>
                <a:latin typeface="Calibri" panose="020F0502020204030204" pitchFamily="34" charset="0"/>
                <a:ea typeface="Calibri" panose="020F0502020204030204" pitchFamily="34" charset="0"/>
                <a:cs typeface="Calibri" panose="020F0502020204030204" pitchFamily="34" charset="0"/>
              </a:rPr>
              <a:t>Anlaşılmayan ifadeler kullanmaktan kaçınmalı ve nezaket kurallarına göre konuşmalıyız.</a:t>
            </a:r>
          </a:p>
          <a:p>
            <a:pPr algn="ctr" eaLnBrk="1" hangingPunct="1"/>
            <a:endParaRPr lang="tr-TR" altLang="tr-TR" sz="2800" b="1"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eaLnBrk="1" hangingPunct="1">
              <a:buFont typeface="Wingdings" panose="05000000000000000000" pitchFamily="2" charset="2"/>
              <a:buChar char="§"/>
            </a:pPr>
            <a:endParaRPr lang="tr-TR" altLang="tr-TR"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Yer Tutucusu 23">
            <a:extLst/>
          </p:cNvPr>
          <p:cNvPicPr>
            <a:picLocks noGrp="1" noChangeAspect="1"/>
          </p:cNvPicPr>
          <p:nvPr>
            <p:ph type="pic" sz="quarter" idx="13"/>
          </p:nvPr>
        </p:nvPicPr>
        <p:blipFill rotWithShape="1">
          <a:blip r:embed="rId3"/>
          <a:srcRect l="343" t="-1294" r="-343" b="48626"/>
          <a:stretch/>
        </p:blipFill>
        <p:spPr>
          <a:xfrm>
            <a:off x="1115711" y="1520074"/>
            <a:ext cx="1169097" cy="969569"/>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Resim Yer Tutucusu 25">
            <a:extLst/>
          </p:cNvPr>
          <p:cNvPicPr>
            <a:picLocks noGrp="1" noChangeAspect="1"/>
          </p:cNvPicPr>
          <p:nvPr>
            <p:ph type="pic" sz="quarter" idx="14"/>
          </p:nvPr>
        </p:nvPicPr>
        <p:blipFill rotWithShape="1">
          <a:blip r:embed="rId4"/>
          <a:srcRect t="-2479" b="47625"/>
          <a:stretch/>
        </p:blipFill>
        <p:spPr>
          <a:xfrm>
            <a:off x="3498614" y="2904357"/>
            <a:ext cx="1637406" cy="132556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Resim Yer Tutucusu 27">
            <a:extLst/>
          </p:cNvPr>
          <p:cNvPicPr>
            <a:picLocks noGrp="1" noChangeAspect="1"/>
          </p:cNvPicPr>
          <p:nvPr>
            <p:ph type="pic" sz="quarter" idx="15"/>
          </p:nvPr>
        </p:nvPicPr>
        <p:blipFill rotWithShape="1">
          <a:blip r:embed="rId5"/>
          <a:srcRect l="1247" t="9571" r="-1247" b="-3111"/>
          <a:stretch/>
        </p:blipFill>
        <p:spPr>
          <a:xfrm>
            <a:off x="9493105" y="1008217"/>
            <a:ext cx="1834996" cy="1485522"/>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Slayt Numarası Yer Tutucusu 13">
            <a:extLst/>
          </p:cNvPr>
          <p:cNvSpPr>
            <a:spLocks noGrp="1"/>
          </p:cNvSpPr>
          <p:nvPr>
            <p:ph type="sldNum" sz="quarter" idx="30"/>
          </p:nvPr>
        </p:nvSpPr>
        <p:spPr/>
        <p:txBody>
          <a:bodyPr/>
          <a:lstStyle/>
          <a:p>
            <a:pPr>
              <a:defRPr/>
            </a:pPr>
            <a:fld id="{BE967328-4174-4E7F-99CA-529CCC537475}" type="slidenum">
              <a:rPr lang="tr-TR"/>
              <a:pPr>
                <a:defRPr/>
              </a:pPr>
              <a:t>9</a:t>
            </a:fld>
            <a:endParaRPr lang="tr-TR"/>
          </a:p>
        </p:txBody>
      </p:sp>
      <p:sp>
        <p:nvSpPr>
          <p:cNvPr id="34822" name="Başlık 9"/>
          <p:cNvSpPr>
            <a:spLocks noGrp="1"/>
          </p:cNvSpPr>
          <p:nvPr>
            <p:ph type="title"/>
          </p:nvPr>
        </p:nvSpPr>
        <p:spPr>
          <a:xfrm>
            <a:off x="823913" y="187325"/>
            <a:ext cx="10515600" cy="1325563"/>
          </a:xfrm>
        </p:spPr>
        <p:txBody>
          <a:bodyPr/>
          <a:lstStyle/>
          <a:p>
            <a:pPr eaLnBrk="1" hangingPunct="1"/>
            <a:r>
              <a:rPr lang="tr-TR" altLang="tr-TR" smtClean="0"/>
              <a:t>İletişim Engelleri </a:t>
            </a:r>
          </a:p>
        </p:txBody>
      </p:sp>
      <p:sp>
        <p:nvSpPr>
          <p:cNvPr id="7" name="Metin Yer Tutucusu 6">
            <a:extLst/>
          </p:cNvPr>
          <p:cNvSpPr>
            <a:spLocks noGrp="1"/>
          </p:cNvSpPr>
          <p:nvPr>
            <p:ph type="body" sz="quarter" idx="19"/>
          </p:nvPr>
        </p:nvSpPr>
        <p:spPr>
          <a:xfrm>
            <a:off x="1011238" y="2682875"/>
            <a:ext cx="1473200" cy="57785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eaLnBrk="1" fontAlgn="auto" hangingPunct="1">
              <a:spcAft>
                <a:spcPts val="0"/>
              </a:spcAft>
              <a:defRPr/>
            </a:pPr>
            <a:r>
              <a:rPr lang="tr-TR" dirty="0"/>
              <a:t>Bağırarak konuşmak</a:t>
            </a:r>
          </a:p>
        </p:txBody>
      </p:sp>
      <p:sp>
        <p:nvSpPr>
          <p:cNvPr id="9" name="Metin Yer Tutucusu 8">
            <a:extLst/>
          </p:cNvPr>
          <p:cNvSpPr>
            <a:spLocks noGrp="1"/>
          </p:cNvSpPr>
          <p:nvPr>
            <p:ph type="body" sz="quarter" idx="21"/>
          </p:nvPr>
        </p:nvSpPr>
        <p:spPr>
          <a:xfrm>
            <a:off x="9439275" y="5278438"/>
            <a:ext cx="2057400" cy="644525"/>
          </a:xfrm>
        </p:spPr>
        <p:style>
          <a:lnRef idx="2">
            <a:schemeClr val="accent1"/>
          </a:lnRef>
          <a:fillRef idx="1">
            <a:schemeClr val="lt1"/>
          </a:fillRef>
          <a:effectRef idx="0">
            <a:schemeClr val="accent1"/>
          </a:effectRef>
          <a:fontRef idx="minor">
            <a:schemeClr val="dk1"/>
          </a:fontRef>
        </p:style>
        <p:txBody>
          <a:bodyPr>
            <a:normAutofit/>
          </a:bodyPr>
          <a:lstStyle/>
          <a:p>
            <a:pPr eaLnBrk="1" fontAlgn="auto" hangingPunct="1">
              <a:spcAft>
                <a:spcPts val="0"/>
              </a:spcAft>
              <a:defRPr/>
            </a:pPr>
            <a:r>
              <a:rPr lang="tr-TR" dirty="0"/>
              <a:t>Öfkelenmek</a:t>
            </a:r>
          </a:p>
        </p:txBody>
      </p:sp>
      <p:sp>
        <p:nvSpPr>
          <p:cNvPr id="16" name="Metin Yer Tutucusu 15">
            <a:extLst/>
          </p:cNvPr>
          <p:cNvSpPr>
            <a:spLocks noGrp="1"/>
          </p:cNvSpPr>
          <p:nvPr>
            <p:ph type="body" sz="quarter" idx="23"/>
          </p:nvPr>
        </p:nvSpPr>
        <p:spPr>
          <a:xfrm>
            <a:off x="563563" y="5573713"/>
            <a:ext cx="2057400" cy="644525"/>
          </a:xfrm>
        </p:spPr>
        <p:style>
          <a:lnRef idx="2">
            <a:schemeClr val="accent1"/>
          </a:lnRef>
          <a:fillRef idx="1">
            <a:schemeClr val="lt1"/>
          </a:fillRef>
          <a:effectRef idx="0">
            <a:schemeClr val="accent1"/>
          </a:effectRef>
          <a:fontRef idx="minor">
            <a:schemeClr val="dk1"/>
          </a:fontRef>
        </p:style>
        <p:txBody>
          <a:bodyPr>
            <a:normAutofit/>
          </a:bodyPr>
          <a:lstStyle/>
          <a:p>
            <a:pPr eaLnBrk="1" fontAlgn="auto" hangingPunct="1">
              <a:spcAft>
                <a:spcPts val="0"/>
              </a:spcAft>
              <a:defRPr/>
            </a:pPr>
            <a:r>
              <a:rPr lang="tr-TR" dirty="0"/>
              <a:t>Alay Etmek</a:t>
            </a:r>
          </a:p>
        </p:txBody>
      </p:sp>
      <p:sp>
        <p:nvSpPr>
          <p:cNvPr id="18" name="Metin Yer Tutucusu 17">
            <a:extLst/>
          </p:cNvPr>
          <p:cNvSpPr>
            <a:spLocks noGrp="1"/>
          </p:cNvSpPr>
          <p:nvPr>
            <p:ph type="body" sz="quarter" idx="25"/>
          </p:nvPr>
        </p:nvSpPr>
        <p:spPr>
          <a:xfrm>
            <a:off x="9493250" y="2554288"/>
            <a:ext cx="2057400" cy="644525"/>
          </a:xfrm>
        </p:spPr>
        <p:style>
          <a:lnRef idx="2">
            <a:schemeClr val="accent1"/>
          </a:lnRef>
          <a:fillRef idx="1">
            <a:schemeClr val="lt1"/>
          </a:fillRef>
          <a:effectRef idx="0">
            <a:schemeClr val="accent1"/>
          </a:effectRef>
          <a:fontRef idx="minor">
            <a:schemeClr val="dk1"/>
          </a:fontRef>
        </p:style>
        <p:txBody>
          <a:bodyPr>
            <a:normAutofit/>
          </a:bodyPr>
          <a:lstStyle/>
          <a:p>
            <a:pPr eaLnBrk="1" fontAlgn="auto" hangingPunct="1">
              <a:spcAft>
                <a:spcPts val="0"/>
              </a:spcAft>
              <a:defRPr/>
            </a:pPr>
            <a:r>
              <a:rPr lang="tr-TR" dirty="0"/>
              <a:t>Lakap Takmak</a:t>
            </a:r>
          </a:p>
        </p:txBody>
      </p:sp>
      <p:sp>
        <p:nvSpPr>
          <p:cNvPr id="20" name="Metin Yer Tutucusu 19">
            <a:extLst/>
          </p:cNvPr>
          <p:cNvSpPr>
            <a:spLocks noGrp="1"/>
          </p:cNvSpPr>
          <p:nvPr>
            <p:ph type="body" sz="quarter" idx="27"/>
          </p:nvPr>
        </p:nvSpPr>
        <p:spPr>
          <a:xfrm>
            <a:off x="3221038" y="4343400"/>
            <a:ext cx="2057400" cy="644525"/>
          </a:xfrm>
        </p:spPr>
        <p:style>
          <a:lnRef idx="2">
            <a:schemeClr val="accent1"/>
          </a:lnRef>
          <a:fillRef idx="1">
            <a:schemeClr val="lt1"/>
          </a:fillRef>
          <a:effectRef idx="0">
            <a:schemeClr val="accent1"/>
          </a:effectRef>
          <a:fontRef idx="minor">
            <a:schemeClr val="dk1"/>
          </a:fontRef>
        </p:style>
        <p:txBody>
          <a:bodyPr>
            <a:normAutofit/>
          </a:bodyPr>
          <a:lstStyle/>
          <a:p>
            <a:pPr eaLnBrk="1" fontAlgn="auto" hangingPunct="1">
              <a:spcAft>
                <a:spcPts val="0"/>
              </a:spcAft>
              <a:defRPr/>
            </a:pPr>
            <a:r>
              <a:rPr lang="tr-TR" dirty="0"/>
              <a:t>Surat Asmak</a:t>
            </a:r>
          </a:p>
        </p:txBody>
      </p:sp>
      <p:pic>
        <p:nvPicPr>
          <p:cNvPr id="29" name="Resim Yer Tutucusu 23">
            <a:extLst/>
          </p:cNvPr>
          <p:cNvPicPr>
            <a:picLocks noChangeAspect="1"/>
          </p:cNvPicPr>
          <p:nvPr/>
        </p:nvPicPr>
        <p:blipFill rotWithShape="1">
          <a:blip r:embed="rId6"/>
          <a:srcRect l="10545" t="5809" r="-8400" b="6291"/>
          <a:stretch/>
        </p:blipFill>
        <p:spPr>
          <a:xfrm>
            <a:off x="1011017" y="4665870"/>
            <a:ext cx="1263723" cy="852247"/>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pic>
      <p:pic>
        <p:nvPicPr>
          <p:cNvPr id="30" name="Resim Yer Tutucusu 23">
            <a:extLst/>
          </p:cNvPr>
          <p:cNvPicPr>
            <a:picLocks noChangeAspect="1"/>
          </p:cNvPicPr>
          <p:nvPr/>
        </p:nvPicPr>
        <p:blipFill rotWithShape="1">
          <a:blip r:embed="rId7"/>
          <a:srcRect l="-6191" t="-14979" r="6191" b="29023"/>
          <a:stretch/>
        </p:blipFill>
        <p:spPr>
          <a:xfrm>
            <a:off x="9730655" y="4008826"/>
            <a:ext cx="1359895" cy="1127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Resim Yer Tutucusu 23">
            <a:extLst/>
          </p:cNvPr>
          <p:cNvPicPr>
            <a:picLocks noChangeAspect="1"/>
          </p:cNvPicPr>
          <p:nvPr/>
        </p:nvPicPr>
        <p:blipFill rotWithShape="1">
          <a:blip r:embed="rId8"/>
          <a:srcRect l="-10726" t="-29654" r="-17342" b="-7063"/>
          <a:stretch/>
        </p:blipFill>
        <p:spPr>
          <a:xfrm>
            <a:off x="6804696" y="1677284"/>
            <a:ext cx="1257281" cy="1240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Resim Yer Tutucusu 23">
            <a:extLst/>
          </p:cNvPr>
          <p:cNvPicPr>
            <a:picLocks noChangeAspect="1"/>
          </p:cNvPicPr>
          <p:nvPr/>
        </p:nvPicPr>
        <p:blipFill rotWithShape="1">
          <a:blip r:embed="rId9"/>
          <a:srcRect l="18127" t="-18922" r="14885" b="18922"/>
          <a:stretch/>
        </p:blipFill>
        <p:spPr>
          <a:xfrm>
            <a:off x="6121498" y="4516392"/>
            <a:ext cx="1495754" cy="1240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Metin Yer Tutucusu 8">
            <a:extLst/>
          </p:cNvPr>
          <p:cNvSpPr txBox="1">
            <a:spLocks/>
          </p:cNvSpPr>
          <p:nvPr/>
        </p:nvSpPr>
        <p:spPr>
          <a:xfrm>
            <a:off x="5815013" y="5864225"/>
            <a:ext cx="2057400" cy="644525"/>
          </a:xfrm>
          <a:prstGeom prst="rect">
            <a:avLst/>
          </a:prstGeom>
        </p:spPr>
        <p:style>
          <a:lnRef idx="2">
            <a:schemeClr val="accent1"/>
          </a:lnRef>
          <a:fillRef idx="1">
            <a:schemeClr val="lt1"/>
          </a:fillRef>
          <a:effectRef idx="0">
            <a:schemeClr val="accent1"/>
          </a:effectRef>
          <a:fontRef idx="minor">
            <a:schemeClr val="dk1"/>
          </a:fontRef>
        </p:style>
        <p:txBody>
          <a:bodyPr anchor="ctr">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tr-TR" dirty="0"/>
              <a:t>Birbirini Dinlememek</a:t>
            </a:r>
          </a:p>
        </p:txBody>
      </p:sp>
      <p:sp>
        <p:nvSpPr>
          <p:cNvPr id="40" name="Metin Yer Tutucusu 17">
            <a:extLst/>
          </p:cNvPr>
          <p:cNvSpPr txBox="1">
            <a:spLocks/>
          </p:cNvSpPr>
          <p:nvPr/>
        </p:nvSpPr>
        <p:spPr>
          <a:xfrm>
            <a:off x="6400800" y="3041650"/>
            <a:ext cx="2063750" cy="655638"/>
          </a:xfrm>
          <a:prstGeom prst="rect">
            <a:avLst/>
          </a:prstGeom>
        </p:spPr>
        <p:style>
          <a:lnRef idx="2">
            <a:schemeClr val="accent1"/>
          </a:lnRef>
          <a:fillRef idx="1">
            <a:schemeClr val="lt1"/>
          </a:fillRef>
          <a:effectRef idx="0">
            <a:schemeClr val="accent1"/>
          </a:effectRef>
          <a:fontRef idx="minor">
            <a:schemeClr val="dk1"/>
          </a:fontRef>
        </p:style>
        <p:txBody>
          <a:bodyPr anchor="ctr">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tr-TR" dirty="0"/>
              <a:t>Suçlamak/ Eleştirmek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ırça">
  <a:themeElements>
    <a:clrScheme name="Sarı Turuncu">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99995_TF89080264_Win32.potx" id="{D6CC586F-9F63-4DFE-9CBF-BE2B9CE1036E}" vid="{234B5CF0-DD9D-41BD-9A11-7ACA06D9D58B}"/>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C96886-337F-4292-B760-5C7983C72B28}">
  <ds:schemaRefs>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71af3243-3dd4-4a8d-8c0d-dd76da1f02a5"/>
    <ds:schemaRef ds:uri="http://schemas.microsoft.com/office/infopath/2007/PartnerControls"/>
    <ds:schemaRef ds:uri="16c05727-aa75-4e4a-9b5f-8a80a11658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628</TotalTime>
  <Words>1291</Words>
  <Application>Microsoft Office PowerPoint</Application>
  <PresentationFormat>Geniş ekran</PresentationFormat>
  <Paragraphs>125</Paragraphs>
  <Slides>21</Slides>
  <Notes>19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Century Gothic</vt:lpstr>
      <vt:lpstr>Arial</vt:lpstr>
      <vt:lpstr>Elephant</vt:lpstr>
      <vt:lpstr>Calibri</vt:lpstr>
      <vt:lpstr>Wingdings</vt:lpstr>
      <vt:lpstr>Fırça</vt:lpstr>
      <vt:lpstr>İLETİŞİM  BECERİLERİ </vt:lpstr>
      <vt:lpstr>İletişim  Nedir?</vt:lpstr>
      <vt:lpstr>Neden İletişim Kurarız?</vt:lpstr>
      <vt:lpstr>İletişim Türleri</vt:lpstr>
      <vt:lpstr>Sanal Dünyada İletişim</vt:lpstr>
      <vt:lpstr>PowerPoint Sunusu</vt:lpstr>
      <vt:lpstr>PowerPoint Sunusu</vt:lpstr>
      <vt:lpstr>PowerPoint Sunusu</vt:lpstr>
      <vt:lpstr>İletişim Engelleri </vt:lpstr>
      <vt:lpstr>Etkili  İletişim  Yolları</vt:lpstr>
      <vt:lpstr>Etkili Dinleme</vt:lpstr>
      <vt:lpstr>  Etkili dinleme yapabilmemiz için;  </vt:lpstr>
      <vt:lpstr>Kendini Açma</vt:lpstr>
      <vt:lpstr>Empati</vt:lpstr>
      <vt:lpstr>PowerPoint Sunusu</vt:lpstr>
      <vt:lpstr>KABUL ÇİZGİSİ</vt:lpstr>
      <vt:lpstr>KABUL ÇİZGİSİ</vt:lpstr>
      <vt:lpstr>KABUL ÇİZGİSİ</vt:lpstr>
      <vt:lpstr>KABUL ÇİZGİSİ</vt:lpstr>
      <vt:lpstr>Son Olarak</vt:lpstr>
      <vt:lpstr>DİNLEDİĞİNİZ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Ahunur Yılmaz</dc:creator>
  <cp:lastModifiedBy>Müdür Yardımcısı</cp:lastModifiedBy>
  <cp:revision>26</cp:revision>
  <dcterms:created xsi:type="dcterms:W3CDTF">2021-09-29T21:25:13Z</dcterms:created>
  <dcterms:modified xsi:type="dcterms:W3CDTF">2024-04-17T10:25:14Z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