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3" r:id="rId23"/>
    <p:sldId id="294" r:id="rId24"/>
    <p:sldId id="292" r:id="rId25"/>
    <p:sldId id="289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4FCD4-139F-44FA-8FF8-858C2AA8B712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6048C-DEF9-41E6-85CB-A8C28F915D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0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6048C-DEF9-41E6-85CB-A8C28F915DC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52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228300" y="8437281"/>
            <a:ext cx="3248660" cy="1849755"/>
          </a:xfrm>
          <a:custGeom>
            <a:avLst/>
            <a:gdLst/>
            <a:ahLst/>
            <a:cxnLst/>
            <a:rect l="l" t="t" r="r" b="b"/>
            <a:pathLst>
              <a:path w="3248659" h="1849754">
                <a:moveTo>
                  <a:pt x="3239680" y="1849717"/>
                </a:moveTo>
                <a:lnTo>
                  <a:pt x="2063756" y="1849717"/>
                </a:lnTo>
                <a:lnTo>
                  <a:pt x="2062459" y="1819280"/>
                </a:lnTo>
                <a:lnTo>
                  <a:pt x="2061461" y="1757699"/>
                </a:lnTo>
                <a:lnTo>
                  <a:pt x="2062262" y="1695923"/>
                </a:lnTo>
                <a:lnTo>
                  <a:pt x="2065056" y="1634232"/>
                </a:lnTo>
                <a:lnTo>
                  <a:pt x="2070036" y="1572904"/>
                </a:lnTo>
                <a:lnTo>
                  <a:pt x="2077393" y="1512218"/>
                </a:lnTo>
                <a:lnTo>
                  <a:pt x="2087322" y="1452452"/>
                </a:lnTo>
                <a:lnTo>
                  <a:pt x="2100014" y="1393886"/>
                </a:lnTo>
                <a:lnTo>
                  <a:pt x="2115663" y="1336797"/>
                </a:lnTo>
                <a:lnTo>
                  <a:pt x="2134461" y="1281466"/>
                </a:lnTo>
                <a:lnTo>
                  <a:pt x="2159228" y="1216297"/>
                </a:lnTo>
                <a:lnTo>
                  <a:pt x="2184002" y="1152193"/>
                </a:lnTo>
                <a:lnTo>
                  <a:pt x="2208734" y="1089195"/>
                </a:lnTo>
                <a:lnTo>
                  <a:pt x="2233375" y="1027342"/>
                </a:lnTo>
                <a:lnTo>
                  <a:pt x="2282192" y="907242"/>
                </a:lnTo>
                <a:lnTo>
                  <a:pt x="2330067" y="792220"/>
                </a:lnTo>
                <a:lnTo>
                  <a:pt x="2399266" y="629926"/>
                </a:lnTo>
                <a:lnTo>
                  <a:pt x="2606320" y="156765"/>
                </a:lnTo>
                <a:lnTo>
                  <a:pt x="2620024" y="124555"/>
                </a:lnTo>
                <a:lnTo>
                  <a:pt x="2632696" y="94248"/>
                </a:lnTo>
                <a:lnTo>
                  <a:pt x="2644262" y="65950"/>
                </a:lnTo>
                <a:lnTo>
                  <a:pt x="2654673" y="39701"/>
                </a:lnTo>
                <a:lnTo>
                  <a:pt x="2663880" y="15542"/>
                </a:lnTo>
                <a:lnTo>
                  <a:pt x="2666131" y="10010"/>
                </a:lnTo>
                <a:lnTo>
                  <a:pt x="2670175" y="6012"/>
                </a:lnTo>
                <a:lnTo>
                  <a:pt x="2675602" y="2575"/>
                </a:lnTo>
                <a:lnTo>
                  <a:pt x="2684457" y="0"/>
                </a:lnTo>
                <a:lnTo>
                  <a:pt x="2693395" y="933"/>
                </a:lnTo>
                <a:lnTo>
                  <a:pt x="2727447" y="48578"/>
                </a:lnTo>
                <a:lnTo>
                  <a:pt x="2752667" y="95027"/>
                </a:lnTo>
                <a:lnTo>
                  <a:pt x="2782048" y="150682"/>
                </a:lnTo>
                <a:lnTo>
                  <a:pt x="2814951" y="214969"/>
                </a:lnTo>
                <a:lnTo>
                  <a:pt x="2832495" y="250115"/>
                </a:lnTo>
                <a:lnTo>
                  <a:pt x="2850648" y="287146"/>
                </a:lnTo>
                <a:lnTo>
                  <a:pt x="2869323" y="325976"/>
                </a:lnTo>
                <a:lnTo>
                  <a:pt x="2888431" y="366516"/>
                </a:lnTo>
                <a:lnTo>
                  <a:pt x="2907884" y="408680"/>
                </a:lnTo>
                <a:lnTo>
                  <a:pt x="2927594" y="452379"/>
                </a:lnTo>
                <a:lnTo>
                  <a:pt x="2947472" y="497527"/>
                </a:lnTo>
                <a:lnTo>
                  <a:pt x="2987380" y="591818"/>
                </a:lnTo>
                <a:lnTo>
                  <a:pt x="3007233" y="640787"/>
                </a:lnTo>
                <a:lnTo>
                  <a:pt x="3026902" y="690855"/>
                </a:lnTo>
                <a:lnTo>
                  <a:pt x="3046296" y="741934"/>
                </a:lnTo>
                <a:lnTo>
                  <a:pt x="3065330" y="793937"/>
                </a:lnTo>
                <a:lnTo>
                  <a:pt x="3083913" y="846777"/>
                </a:lnTo>
                <a:lnTo>
                  <a:pt x="3101957" y="900367"/>
                </a:lnTo>
                <a:lnTo>
                  <a:pt x="3119376" y="954619"/>
                </a:lnTo>
                <a:lnTo>
                  <a:pt x="3136132" y="1009630"/>
                </a:lnTo>
                <a:lnTo>
                  <a:pt x="3151978" y="1064758"/>
                </a:lnTo>
                <a:lnTo>
                  <a:pt x="3166987" y="1120472"/>
                </a:lnTo>
                <a:lnTo>
                  <a:pt x="3181015" y="1176497"/>
                </a:lnTo>
                <a:lnTo>
                  <a:pt x="3193975" y="1232748"/>
                </a:lnTo>
                <a:lnTo>
                  <a:pt x="3205778" y="1289137"/>
                </a:lnTo>
                <a:lnTo>
                  <a:pt x="3216336" y="1345576"/>
                </a:lnTo>
                <a:lnTo>
                  <a:pt x="3225561" y="1401977"/>
                </a:lnTo>
                <a:lnTo>
                  <a:pt x="3233364" y="1458255"/>
                </a:lnTo>
                <a:lnTo>
                  <a:pt x="3239657" y="1514320"/>
                </a:lnTo>
                <a:lnTo>
                  <a:pt x="3244352" y="1570087"/>
                </a:lnTo>
                <a:lnTo>
                  <a:pt x="3247361" y="1625466"/>
                </a:lnTo>
                <a:lnTo>
                  <a:pt x="3248594" y="1680372"/>
                </a:lnTo>
                <a:lnTo>
                  <a:pt x="3247964" y="1734716"/>
                </a:lnTo>
                <a:lnTo>
                  <a:pt x="3245382" y="1788412"/>
                </a:lnTo>
                <a:lnTo>
                  <a:pt x="3240761" y="1841371"/>
                </a:lnTo>
                <a:lnTo>
                  <a:pt x="3239680" y="1849717"/>
                </a:lnTo>
                <a:close/>
              </a:path>
              <a:path w="3248659" h="1849754">
                <a:moveTo>
                  <a:pt x="1652461" y="1849717"/>
                </a:moveTo>
                <a:lnTo>
                  <a:pt x="465290" y="1849717"/>
                </a:lnTo>
                <a:lnTo>
                  <a:pt x="432449" y="1792961"/>
                </a:lnTo>
                <a:lnTo>
                  <a:pt x="403452" y="1741697"/>
                </a:lnTo>
                <a:lnTo>
                  <a:pt x="375165" y="1690697"/>
                </a:lnTo>
                <a:lnTo>
                  <a:pt x="347618" y="1640088"/>
                </a:lnTo>
                <a:lnTo>
                  <a:pt x="320839" y="1589996"/>
                </a:lnTo>
                <a:lnTo>
                  <a:pt x="294857" y="1540548"/>
                </a:lnTo>
                <a:lnTo>
                  <a:pt x="269699" y="1491872"/>
                </a:lnTo>
                <a:lnTo>
                  <a:pt x="244563" y="1442434"/>
                </a:lnTo>
                <a:lnTo>
                  <a:pt x="221972" y="1397340"/>
                </a:lnTo>
                <a:lnTo>
                  <a:pt x="199460" y="1351740"/>
                </a:lnTo>
                <a:lnTo>
                  <a:pt x="177886" y="1307418"/>
                </a:lnTo>
                <a:lnTo>
                  <a:pt x="157279" y="1264503"/>
                </a:lnTo>
                <a:lnTo>
                  <a:pt x="137668" y="1223120"/>
                </a:lnTo>
                <a:lnTo>
                  <a:pt x="119081" y="1183398"/>
                </a:lnTo>
                <a:lnTo>
                  <a:pt x="101546" y="1145462"/>
                </a:lnTo>
                <a:lnTo>
                  <a:pt x="85092" y="1109440"/>
                </a:lnTo>
                <a:lnTo>
                  <a:pt x="55541" y="1043647"/>
                </a:lnTo>
                <a:lnTo>
                  <a:pt x="30334" y="986290"/>
                </a:lnTo>
                <a:lnTo>
                  <a:pt x="516" y="916681"/>
                </a:lnTo>
                <a:lnTo>
                  <a:pt x="0" y="910026"/>
                </a:lnTo>
                <a:lnTo>
                  <a:pt x="2250" y="904494"/>
                </a:lnTo>
                <a:lnTo>
                  <a:pt x="6946" y="896694"/>
                </a:lnTo>
                <a:lnTo>
                  <a:pt x="14266" y="891546"/>
                </a:lnTo>
                <a:lnTo>
                  <a:pt x="23259" y="889341"/>
                </a:lnTo>
                <a:lnTo>
                  <a:pt x="32975" y="890376"/>
                </a:lnTo>
                <a:lnTo>
                  <a:pt x="104201" y="917119"/>
                </a:lnTo>
                <a:lnTo>
                  <a:pt x="150970" y="935356"/>
                </a:lnTo>
                <a:lnTo>
                  <a:pt x="204466" y="956844"/>
                </a:lnTo>
                <a:lnTo>
                  <a:pt x="264154" y="981588"/>
                </a:lnTo>
                <a:lnTo>
                  <a:pt x="329502" y="1009594"/>
                </a:lnTo>
                <a:lnTo>
                  <a:pt x="399977" y="1040867"/>
                </a:lnTo>
                <a:lnTo>
                  <a:pt x="436970" y="1057731"/>
                </a:lnTo>
                <a:lnTo>
                  <a:pt x="475044" y="1075413"/>
                </a:lnTo>
                <a:lnTo>
                  <a:pt x="514134" y="1093915"/>
                </a:lnTo>
                <a:lnTo>
                  <a:pt x="554171" y="1113236"/>
                </a:lnTo>
                <a:lnTo>
                  <a:pt x="595091" y="1133379"/>
                </a:lnTo>
                <a:lnTo>
                  <a:pt x="636825" y="1154343"/>
                </a:lnTo>
                <a:lnTo>
                  <a:pt x="679307" y="1176129"/>
                </a:lnTo>
                <a:lnTo>
                  <a:pt x="722472" y="1198738"/>
                </a:lnTo>
                <a:lnTo>
                  <a:pt x="766251" y="1222171"/>
                </a:lnTo>
                <a:lnTo>
                  <a:pt x="810578" y="1246428"/>
                </a:lnTo>
                <a:lnTo>
                  <a:pt x="855387" y="1271509"/>
                </a:lnTo>
                <a:lnTo>
                  <a:pt x="900610" y="1297416"/>
                </a:lnTo>
                <a:lnTo>
                  <a:pt x="946182" y="1324149"/>
                </a:lnTo>
                <a:lnTo>
                  <a:pt x="992036" y="1351709"/>
                </a:lnTo>
                <a:lnTo>
                  <a:pt x="1038105" y="1380097"/>
                </a:lnTo>
                <a:lnTo>
                  <a:pt x="1084321" y="1409313"/>
                </a:lnTo>
                <a:lnTo>
                  <a:pt x="1130620" y="1439357"/>
                </a:lnTo>
                <a:lnTo>
                  <a:pt x="1176933" y="1470231"/>
                </a:lnTo>
                <a:lnTo>
                  <a:pt x="1223195" y="1501936"/>
                </a:lnTo>
                <a:lnTo>
                  <a:pt x="1269338" y="1534471"/>
                </a:lnTo>
                <a:lnTo>
                  <a:pt x="1315296" y="1567838"/>
                </a:lnTo>
                <a:lnTo>
                  <a:pt x="1361002" y="1602037"/>
                </a:lnTo>
                <a:lnTo>
                  <a:pt x="1406390" y="1637069"/>
                </a:lnTo>
                <a:lnTo>
                  <a:pt x="1451393" y="1672934"/>
                </a:lnTo>
                <a:lnTo>
                  <a:pt x="1495944" y="1709634"/>
                </a:lnTo>
                <a:lnTo>
                  <a:pt x="1539977" y="1747168"/>
                </a:lnTo>
                <a:lnTo>
                  <a:pt x="1583425" y="1785538"/>
                </a:lnTo>
                <a:lnTo>
                  <a:pt x="1626221" y="1824745"/>
                </a:lnTo>
                <a:lnTo>
                  <a:pt x="1652461" y="1849717"/>
                </a:lnTo>
                <a:close/>
              </a:path>
            </a:pathLst>
          </a:custGeom>
          <a:solidFill>
            <a:srgbClr val="FD9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90946" y="1328734"/>
            <a:ext cx="4906107" cy="542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9295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46723" y="6339972"/>
            <a:ext cx="6984365" cy="187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9295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9295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9295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9295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9295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786330"/>
            <a:ext cx="16256000" cy="5131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9295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30788" y="3374774"/>
            <a:ext cx="9239885" cy="5768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9295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8434" y="2881503"/>
            <a:ext cx="986790" cy="1409700"/>
          </a:xfrm>
          <a:custGeom>
            <a:avLst/>
            <a:gdLst/>
            <a:ahLst/>
            <a:cxnLst/>
            <a:rect l="l" t="t" r="r" b="b"/>
            <a:pathLst>
              <a:path w="986790" h="1409700">
                <a:moveTo>
                  <a:pt x="2071" y="1167277"/>
                </a:moveTo>
                <a:lnTo>
                  <a:pt x="545839" y="1251792"/>
                </a:lnTo>
                <a:lnTo>
                  <a:pt x="491941" y="1293971"/>
                </a:lnTo>
                <a:lnTo>
                  <a:pt x="356625" y="1363486"/>
                </a:lnTo>
                <a:lnTo>
                  <a:pt x="179456" y="1374806"/>
                </a:lnTo>
                <a:lnTo>
                  <a:pt x="0" y="1242399"/>
                </a:lnTo>
                <a:lnTo>
                  <a:pt x="2071" y="1167277"/>
                </a:lnTo>
                <a:close/>
              </a:path>
              <a:path w="986790" h="1409700">
                <a:moveTo>
                  <a:pt x="589938" y="0"/>
                </a:moveTo>
                <a:lnTo>
                  <a:pt x="673891" y="179431"/>
                </a:lnTo>
                <a:lnTo>
                  <a:pt x="845922" y="588361"/>
                </a:lnTo>
                <a:lnTo>
                  <a:pt x="986289" y="1032744"/>
                </a:lnTo>
                <a:lnTo>
                  <a:pt x="975249" y="1318533"/>
                </a:lnTo>
                <a:lnTo>
                  <a:pt x="935230" y="1356415"/>
                </a:lnTo>
                <a:lnTo>
                  <a:pt x="893619" y="1383460"/>
                </a:lnTo>
                <a:lnTo>
                  <a:pt x="851167" y="1400669"/>
                </a:lnTo>
                <a:lnTo>
                  <a:pt x="808626" y="1409041"/>
                </a:lnTo>
                <a:lnTo>
                  <a:pt x="766749" y="1409577"/>
                </a:lnTo>
                <a:lnTo>
                  <a:pt x="726286" y="1403277"/>
                </a:lnTo>
                <a:lnTo>
                  <a:pt x="687991" y="1391141"/>
                </a:lnTo>
                <a:lnTo>
                  <a:pt x="652615" y="1374170"/>
                </a:lnTo>
                <a:lnTo>
                  <a:pt x="593628" y="1329723"/>
                </a:lnTo>
                <a:lnTo>
                  <a:pt x="555340" y="1277937"/>
                </a:lnTo>
                <a:lnTo>
                  <a:pt x="545839" y="1251792"/>
                </a:lnTo>
                <a:lnTo>
                  <a:pt x="2071" y="1167277"/>
                </a:lnTo>
                <a:lnTo>
                  <a:pt x="8561" y="931970"/>
                </a:lnTo>
                <a:lnTo>
                  <a:pt x="220643" y="517818"/>
                </a:lnTo>
                <a:lnTo>
                  <a:pt x="469888" y="155356"/>
                </a:lnTo>
                <a:lnTo>
                  <a:pt x="589938" y="0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33413" y="1"/>
            <a:ext cx="4466590" cy="2484755"/>
            <a:chOff x="1033413" y="1"/>
            <a:chExt cx="4466590" cy="2484755"/>
          </a:xfrm>
        </p:grpSpPr>
        <p:sp>
          <p:nvSpPr>
            <p:cNvPr id="5" name="object 5"/>
            <p:cNvSpPr/>
            <p:nvPr/>
          </p:nvSpPr>
          <p:spPr>
            <a:xfrm>
              <a:off x="1033413" y="1"/>
              <a:ext cx="4466590" cy="2484755"/>
            </a:xfrm>
            <a:custGeom>
              <a:avLst/>
              <a:gdLst/>
              <a:ahLst/>
              <a:cxnLst/>
              <a:rect l="l" t="t" r="r" b="b"/>
              <a:pathLst>
                <a:path w="4466590" h="2484755">
                  <a:moveTo>
                    <a:pt x="2753436" y="2399010"/>
                  </a:moveTo>
                  <a:lnTo>
                    <a:pt x="2713818" y="2412802"/>
                  </a:lnTo>
                  <a:lnTo>
                    <a:pt x="2673835" y="2425502"/>
                  </a:lnTo>
                  <a:lnTo>
                    <a:pt x="2633496" y="2437074"/>
                  </a:lnTo>
                  <a:lnTo>
                    <a:pt x="2592808" y="2447480"/>
                  </a:lnTo>
                  <a:lnTo>
                    <a:pt x="2551779" y="2456684"/>
                  </a:lnTo>
                  <a:lnTo>
                    <a:pt x="2510418" y="2464650"/>
                  </a:lnTo>
                  <a:lnTo>
                    <a:pt x="2468733" y="2471341"/>
                  </a:lnTo>
                  <a:lnTo>
                    <a:pt x="2426732" y="2476720"/>
                  </a:lnTo>
                  <a:lnTo>
                    <a:pt x="2384422" y="2480751"/>
                  </a:lnTo>
                  <a:lnTo>
                    <a:pt x="2341812" y="2483397"/>
                  </a:lnTo>
                  <a:lnTo>
                    <a:pt x="2298910" y="2484622"/>
                  </a:lnTo>
                  <a:lnTo>
                    <a:pt x="2255724" y="2484390"/>
                  </a:lnTo>
                  <a:lnTo>
                    <a:pt x="2212261" y="2482662"/>
                  </a:lnTo>
                  <a:lnTo>
                    <a:pt x="2168531" y="2479404"/>
                  </a:lnTo>
                  <a:lnTo>
                    <a:pt x="2124541" y="2474578"/>
                  </a:lnTo>
                  <a:lnTo>
                    <a:pt x="2080299" y="2468148"/>
                  </a:lnTo>
                  <a:lnTo>
                    <a:pt x="2035813" y="2460078"/>
                  </a:lnTo>
                  <a:lnTo>
                    <a:pt x="1991091" y="2450330"/>
                  </a:lnTo>
                  <a:lnTo>
                    <a:pt x="1946142" y="2438868"/>
                  </a:lnTo>
                  <a:lnTo>
                    <a:pt x="1900973" y="2425656"/>
                  </a:lnTo>
                  <a:lnTo>
                    <a:pt x="1855593" y="2410657"/>
                  </a:lnTo>
                  <a:lnTo>
                    <a:pt x="1810008" y="2393835"/>
                  </a:lnTo>
                  <a:lnTo>
                    <a:pt x="1764229" y="2375152"/>
                  </a:lnTo>
                  <a:lnTo>
                    <a:pt x="1718262" y="2354572"/>
                  </a:lnTo>
                  <a:lnTo>
                    <a:pt x="1672115" y="2332060"/>
                  </a:lnTo>
                  <a:lnTo>
                    <a:pt x="1625797" y="2307577"/>
                  </a:lnTo>
                  <a:lnTo>
                    <a:pt x="1579316" y="2281089"/>
                  </a:lnTo>
                  <a:lnTo>
                    <a:pt x="1532680" y="2252557"/>
                  </a:lnTo>
                  <a:lnTo>
                    <a:pt x="1485897" y="2221946"/>
                  </a:lnTo>
                  <a:lnTo>
                    <a:pt x="1438974" y="2189218"/>
                  </a:lnTo>
                  <a:lnTo>
                    <a:pt x="1391920" y="2154338"/>
                  </a:lnTo>
                  <a:lnTo>
                    <a:pt x="1344744" y="2117269"/>
                  </a:lnTo>
                  <a:lnTo>
                    <a:pt x="1303780" y="2083459"/>
                  </a:lnTo>
                  <a:lnTo>
                    <a:pt x="1263378" y="2048675"/>
                  </a:lnTo>
                  <a:lnTo>
                    <a:pt x="1223535" y="2012947"/>
                  </a:lnTo>
                  <a:lnTo>
                    <a:pt x="1184248" y="1976305"/>
                  </a:lnTo>
                  <a:lnTo>
                    <a:pt x="1145516" y="1938781"/>
                  </a:lnTo>
                  <a:lnTo>
                    <a:pt x="1107336" y="1900403"/>
                  </a:lnTo>
                  <a:lnTo>
                    <a:pt x="1069704" y="1861203"/>
                  </a:lnTo>
                  <a:lnTo>
                    <a:pt x="1032620" y="1821210"/>
                  </a:lnTo>
                  <a:lnTo>
                    <a:pt x="996081" y="1780455"/>
                  </a:lnTo>
                  <a:lnTo>
                    <a:pt x="960083" y="1738968"/>
                  </a:lnTo>
                  <a:lnTo>
                    <a:pt x="924626" y="1696780"/>
                  </a:lnTo>
                  <a:lnTo>
                    <a:pt x="889706" y="1653921"/>
                  </a:lnTo>
                  <a:lnTo>
                    <a:pt x="855320" y="1610420"/>
                  </a:lnTo>
                  <a:lnTo>
                    <a:pt x="821468" y="1566309"/>
                  </a:lnTo>
                  <a:lnTo>
                    <a:pt x="788146" y="1521618"/>
                  </a:lnTo>
                  <a:lnTo>
                    <a:pt x="755351" y="1476377"/>
                  </a:lnTo>
                  <a:lnTo>
                    <a:pt x="723082" y="1430616"/>
                  </a:lnTo>
                  <a:lnTo>
                    <a:pt x="691336" y="1384365"/>
                  </a:lnTo>
                  <a:lnTo>
                    <a:pt x="660110" y="1337655"/>
                  </a:lnTo>
                  <a:lnTo>
                    <a:pt x="629403" y="1290516"/>
                  </a:lnTo>
                  <a:lnTo>
                    <a:pt x="599212" y="1242979"/>
                  </a:lnTo>
                  <a:lnTo>
                    <a:pt x="569534" y="1195073"/>
                  </a:lnTo>
                  <a:lnTo>
                    <a:pt x="540367" y="1146829"/>
                  </a:lnTo>
                  <a:lnTo>
                    <a:pt x="511709" y="1098278"/>
                  </a:lnTo>
                  <a:lnTo>
                    <a:pt x="483557" y="1049449"/>
                  </a:lnTo>
                  <a:lnTo>
                    <a:pt x="455909" y="1000373"/>
                  </a:lnTo>
                  <a:lnTo>
                    <a:pt x="428762" y="951080"/>
                  </a:lnTo>
                  <a:lnTo>
                    <a:pt x="402115" y="901600"/>
                  </a:lnTo>
                  <a:lnTo>
                    <a:pt x="375964" y="851964"/>
                  </a:lnTo>
                  <a:lnTo>
                    <a:pt x="350307" y="802203"/>
                  </a:lnTo>
                  <a:lnTo>
                    <a:pt x="325142" y="752345"/>
                  </a:lnTo>
                  <a:lnTo>
                    <a:pt x="300467" y="702422"/>
                  </a:lnTo>
                  <a:lnTo>
                    <a:pt x="276279" y="652464"/>
                  </a:lnTo>
                  <a:lnTo>
                    <a:pt x="252575" y="602501"/>
                  </a:lnTo>
                  <a:lnTo>
                    <a:pt x="229354" y="552563"/>
                  </a:lnTo>
                  <a:lnTo>
                    <a:pt x="206613" y="502681"/>
                  </a:lnTo>
                  <a:lnTo>
                    <a:pt x="184349" y="452885"/>
                  </a:lnTo>
                  <a:lnTo>
                    <a:pt x="162560" y="403206"/>
                  </a:lnTo>
                  <a:lnTo>
                    <a:pt x="141244" y="353673"/>
                  </a:lnTo>
                  <a:lnTo>
                    <a:pt x="120398" y="304317"/>
                  </a:lnTo>
                  <a:lnTo>
                    <a:pt x="100021" y="255168"/>
                  </a:lnTo>
                  <a:lnTo>
                    <a:pt x="80108" y="206257"/>
                  </a:lnTo>
                  <a:lnTo>
                    <a:pt x="60659" y="157613"/>
                  </a:lnTo>
                  <a:lnTo>
                    <a:pt x="41671" y="109267"/>
                  </a:lnTo>
                  <a:lnTo>
                    <a:pt x="23140" y="61250"/>
                  </a:lnTo>
                  <a:lnTo>
                    <a:pt x="0" y="0"/>
                  </a:lnTo>
                  <a:lnTo>
                    <a:pt x="4466073" y="0"/>
                  </a:lnTo>
                  <a:lnTo>
                    <a:pt x="4456241" y="55751"/>
                  </a:lnTo>
                  <a:lnTo>
                    <a:pt x="4446675" y="106045"/>
                  </a:lnTo>
                  <a:lnTo>
                    <a:pt x="4436466" y="156310"/>
                  </a:lnTo>
                  <a:lnTo>
                    <a:pt x="4425606" y="206537"/>
                  </a:lnTo>
                  <a:lnTo>
                    <a:pt x="4414083" y="256720"/>
                  </a:lnTo>
                  <a:lnTo>
                    <a:pt x="4401888" y="306852"/>
                  </a:lnTo>
                  <a:lnTo>
                    <a:pt x="4389010" y="356926"/>
                  </a:lnTo>
                  <a:lnTo>
                    <a:pt x="4375440" y="406935"/>
                  </a:lnTo>
                  <a:lnTo>
                    <a:pt x="4361166" y="456873"/>
                  </a:lnTo>
                  <a:lnTo>
                    <a:pt x="4346180" y="506731"/>
                  </a:lnTo>
                  <a:lnTo>
                    <a:pt x="4330470" y="556503"/>
                  </a:lnTo>
                  <a:lnTo>
                    <a:pt x="4314027" y="606182"/>
                  </a:lnTo>
                  <a:lnTo>
                    <a:pt x="4296840" y="655762"/>
                  </a:lnTo>
                  <a:lnTo>
                    <a:pt x="4278900" y="705234"/>
                  </a:lnTo>
                  <a:lnTo>
                    <a:pt x="4260195" y="754593"/>
                  </a:lnTo>
                  <a:lnTo>
                    <a:pt x="4240717" y="803831"/>
                  </a:lnTo>
                  <a:lnTo>
                    <a:pt x="4220454" y="852941"/>
                  </a:lnTo>
                  <a:lnTo>
                    <a:pt x="4199398" y="901916"/>
                  </a:lnTo>
                  <a:lnTo>
                    <a:pt x="4177536" y="950749"/>
                  </a:lnTo>
                  <a:lnTo>
                    <a:pt x="4154860" y="999434"/>
                  </a:lnTo>
                  <a:lnTo>
                    <a:pt x="4131359" y="1047963"/>
                  </a:lnTo>
                  <a:lnTo>
                    <a:pt x="4107023" y="1096329"/>
                  </a:lnTo>
                  <a:lnTo>
                    <a:pt x="4081842" y="1144526"/>
                  </a:lnTo>
                  <a:lnTo>
                    <a:pt x="4055806" y="1192545"/>
                  </a:lnTo>
                  <a:lnTo>
                    <a:pt x="4028271" y="1240922"/>
                  </a:lnTo>
                  <a:lnTo>
                    <a:pt x="3997796" y="1291658"/>
                  </a:lnTo>
                  <a:lnTo>
                    <a:pt x="3964445" y="1344462"/>
                  </a:lnTo>
                  <a:lnTo>
                    <a:pt x="3928282" y="1399040"/>
                  </a:lnTo>
                  <a:lnTo>
                    <a:pt x="3889372" y="1455101"/>
                  </a:lnTo>
                  <a:lnTo>
                    <a:pt x="3847779" y="1512351"/>
                  </a:lnTo>
                  <a:lnTo>
                    <a:pt x="3803568" y="1570499"/>
                  </a:lnTo>
                  <a:lnTo>
                    <a:pt x="3756803" y="1629251"/>
                  </a:lnTo>
                  <a:lnTo>
                    <a:pt x="3732483" y="1658763"/>
                  </a:lnTo>
                  <a:lnTo>
                    <a:pt x="3707549" y="1688316"/>
                  </a:lnTo>
                  <a:lnTo>
                    <a:pt x="3682009" y="1717874"/>
                  </a:lnTo>
                  <a:lnTo>
                    <a:pt x="3655870" y="1747400"/>
                  </a:lnTo>
                  <a:lnTo>
                    <a:pt x="3629141" y="1776858"/>
                  </a:lnTo>
                  <a:lnTo>
                    <a:pt x="3601830" y="1806211"/>
                  </a:lnTo>
                  <a:lnTo>
                    <a:pt x="3573945" y="1835423"/>
                  </a:lnTo>
                  <a:lnTo>
                    <a:pt x="3545494" y="1864456"/>
                  </a:lnTo>
                  <a:lnTo>
                    <a:pt x="3516485" y="1893276"/>
                  </a:lnTo>
                  <a:lnTo>
                    <a:pt x="3486927" y="1921844"/>
                  </a:lnTo>
                  <a:lnTo>
                    <a:pt x="3456826" y="1950124"/>
                  </a:lnTo>
                  <a:lnTo>
                    <a:pt x="3426192" y="1978081"/>
                  </a:lnTo>
                  <a:lnTo>
                    <a:pt x="3395032" y="2005676"/>
                  </a:lnTo>
                  <a:lnTo>
                    <a:pt x="3363354" y="2032874"/>
                  </a:lnTo>
                  <a:lnTo>
                    <a:pt x="3331167" y="2059638"/>
                  </a:lnTo>
                  <a:lnTo>
                    <a:pt x="3298478" y="2085932"/>
                  </a:lnTo>
                  <a:lnTo>
                    <a:pt x="3265295" y="2111719"/>
                  </a:lnTo>
                  <a:lnTo>
                    <a:pt x="3231628" y="2136961"/>
                  </a:lnTo>
                  <a:lnTo>
                    <a:pt x="3197483" y="2161624"/>
                  </a:lnTo>
                  <a:lnTo>
                    <a:pt x="3162868" y="2185670"/>
                  </a:lnTo>
                  <a:lnTo>
                    <a:pt x="3127792" y="2209063"/>
                  </a:lnTo>
                  <a:lnTo>
                    <a:pt x="3092263" y="2231766"/>
                  </a:lnTo>
                  <a:lnTo>
                    <a:pt x="3056289" y="2253742"/>
                  </a:lnTo>
                  <a:lnTo>
                    <a:pt x="3019878" y="2274955"/>
                  </a:lnTo>
                  <a:lnTo>
                    <a:pt x="2983037" y="2295369"/>
                  </a:lnTo>
                  <a:lnTo>
                    <a:pt x="2945776" y="2314946"/>
                  </a:lnTo>
                  <a:lnTo>
                    <a:pt x="2908102" y="2333651"/>
                  </a:lnTo>
                  <a:lnTo>
                    <a:pt x="2870023" y="2351446"/>
                  </a:lnTo>
                  <a:lnTo>
                    <a:pt x="2831547" y="2368295"/>
                  </a:lnTo>
                  <a:lnTo>
                    <a:pt x="2792682" y="2384162"/>
                  </a:lnTo>
                  <a:lnTo>
                    <a:pt x="2753436" y="2399010"/>
                  </a:lnTo>
                  <a:close/>
                </a:path>
              </a:pathLst>
            </a:custGeom>
            <a:solidFill>
              <a:srgbClr val="FD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05760" y="627646"/>
              <a:ext cx="1574800" cy="1082040"/>
            </a:xfrm>
            <a:custGeom>
              <a:avLst/>
              <a:gdLst/>
              <a:ahLst/>
              <a:cxnLst/>
              <a:rect l="l" t="t" r="r" b="b"/>
              <a:pathLst>
                <a:path w="1574800" h="1082039">
                  <a:moveTo>
                    <a:pt x="147358" y="615480"/>
                  </a:moveTo>
                  <a:lnTo>
                    <a:pt x="144195" y="587730"/>
                  </a:lnTo>
                  <a:lnTo>
                    <a:pt x="129451" y="561479"/>
                  </a:lnTo>
                  <a:lnTo>
                    <a:pt x="105194" y="542848"/>
                  </a:lnTo>
                  <a:lnTo>
                    <a:pt x="76098" y="534136"/>
                  </a:lnTo>
                  <a:lnTo>
                    <a:pt x="46875" y="537641"/>
                  </a:lnTo>
                  <a:lnTo>
                    <a:pt x="22707" y="551434"/>
                  </a:lnTo>
                  <a:lnTo>
                    <a:pt x="6591" y="571068"/>
                  </a:lnTo>
                  <a:lnTo>
                    <a:pt x="0" y="595045"/>
                  </a:lnTo>
                  <a:lnTo>
                    <a:pt x="4381" y="621842"/>
                  </a:lnTo>
                  <a:lnTo>
                    <a:pt x="20243" y="647204"/>
                  </a:lnTo>
                  <a:lnTo>
                    <a:pt x="44500" y="665886"/>
                  </a:lnTo>
                  <a:lnTo>
                    <a:pt x="73266" y="674992"/>
                  </a:lnTo>
                  <a:lnTo>
                    <a:pt x="102704" y="671576"/>
                  </a:lnTo>
                  <a:lnTo>
                    <a:pt x="126631" y="658025"/>
                  </a:lnTo>
                  <a:lnTo>
                    <a:pt x="141503" y="639114"/>
                  </a:lnTo>
                  <a:lnTo>
                    <a:pt x="147358" y="615480"/>
                  </a:lnTo>
                  <a:close/>
                </a:path>
                <a:path w="1574800" h="1082039">
                  <a:moveTo>
                    <a:pt x="1038555" y="592251"/>
                  </a:moveTo>
                  <a:lnTo>
                    <a:pt x="943622" y="338620"/>
                  </a:lnTo>
                  <a:lnTo>
                    <a:pt x="917105" y="291388"/>
                  </a:lnTo>
                  <a:lnTo>
                    <a:pt x="883856" y="264312"/>
                  </a:lnTo>
                  <a:lnTo>
                    <a:pt x="847471" y="253225"/>
                  </a:lnTo>
                  <a:lnTo>
                    <a:pt x="811517" y="253936"/>
                  </a:lnTo>
                  <a:lnTo>
                    <a:pt x="748563" y="277291"/>
                  </a:lnTo>
                  <a:lnTo>
                    <a:pt x="717829" y="301777"/>
                  </a:lnTo>
                  <a:lnTo>
                    <a:pt x="694448" y="337159"/>
                  </a:lnTo>
                  <a:lnTo>
                    <a:pt x="685533" y="384898"/>
                  </a:lnTo>
                  <a:lnTo>
                    <a:pt x="698182" y="446417"/>
                  </a:lnTo>
                  <a:lnTo>
                    <a:pt x="787869" y="686079"/>
                  </a:lnTo>
                  <a:lnTo>
                    <a:pt x="1038555" y="592251"/>
                  </a:lnTo>
                  <a:close/>
                </a:path>
                <a:path w="1574800" h="1082039">
                  <a:moveTo>
                    <a:pt x="1404289" y="684199"/>
                  </a:moveTo>
                  <a:lnTo>
                    <a:pt x="1362240" y="678307"/>
                  </a:lnTo>
                  <a:lnTo>
                    <a:pt x="1360665" y="686320"/>
                  </a:lnTo>
                  <a:lnTo>
                    <a:pt x="1356436" y="703846"/>
                  </a:lnTo>
                  <a:lnTo>
                    <a:pt x="1336294" y="760780"/>
                  </a:lnTo>
                  <a:lnTo>
                    <a:pt x="1318526" y="796810"/>
                  </a:lnTo>
                  <a:lnTo>
                    <a:pt x="1294384" y="835634"/>
                  </a:lnTo>
                  <a:lnTo>
                    <a:pt x="1262951" y="875601"/>
                  </a:lnTo>
                  <a:lnTo>
                    <a:pt x="1223302" y="914996"/>
                  </a:lnTo>
                  <a:lnTo>
                    <a:pt x="1174496" y="952157"/>
                  </a:lnTo>
                  <a:lnTo>
                    <a:pt x="1115618" y="985405"/>
                  </a:lnTo>
                  <a:lnTo>
                    <a:pt x="1045743" y="1013053"/>
                  </a:lnTo>
                  <a:lnTo>
                    <a:pt x="977188" y="1029665"/>
                  </a:lnTo>
                  <a:lnTo>
                    <a:pt x="908583" y="1037501"/>
                  </a:lnTo>
                  <a:lnTo>
                    <a:pt x="842098" y="1038390"/>
                  </a:lnTo>
                  <a:lnTo>
                    <a:pt x="779856" y="1034097"/>
                  </a:lnTo>
                  <a:lnTo>
                    <a:pt x="724014" y="1026452"/>
                  </a:lnTo>
                  <a:lnTo>
                    <a:pt x="676719" y="1017257"/>
                  </a:lnTo>
                  <a:lnTo>
                    <a:pt x="616343" y="1001382"/>
                  </a:lnTo>
                  <a:lnTo>
                    <a:pt x="607568" y="998321"/>
                  </a:lnTo>
                  <a:lnTo>
                    <a:pt x="593178" y="1038999"/>
                  </a:lnTo>
                  <a:lnTo>
                    <a:pt x="657148" y="1056741"/>
                  </a:lnTo>
                  <a:lnTo>
                    <a:pt x="698830" y="1065644"/>
                  </a:lnTo>
                  <a:lnTo>
                    <a:pt x="748233" y="1073746"/>
                  </a:lnTo>
                  <a:lnTo>
                    <a:pt x="803833" y="1079665"/>
                  </a:lnTo>
                  <a:lnTo>
                    <a:pt x="864184" y="1082001"/>
                  </a:lnTo>
                  <a:lnTo>
                    <a:pt x="927760" y="1079385"/>
                  </a:lnTo>
                  <a:lnTo>
                    <a:pt x="993101" y="1070419"/>
                  </a:lnTo>
                  <a:lnTo>
                    <a:pt x="1058697" y="1053744"/>
                  </a:lnTo>
                  <a:lnTo>
                    <a:pt x="1066088" y="1051153"/>
                  </a:lnTo>
                  <a:lnTo>
                    <a:pt x="1080643" y="1046492"/>
                  </a:lnTo>
                  <a:lnTo>
                    <a:pt x="1157884" y="1012113"/>
                  </a:lnTo>
                  <a:lnTo>
                    <a:pt x="1216787" y="975093"/>
                  </a:lnTo>
                  <a:lnTo>
                    <a:pt x="1265656" y="934529"/>
                  </a:lnTo>
                  <a:lnTo>
                    <a:pt x="1305407" y="892098"/>
                  </a:lnTo>
                  <a:lnTo>
                    <a:pt x="1336941" y="849490"/>
                  </a:lnTo>
                  <a:lnTo>
                    <a:pt x="1361147" y="808380"/>
                  </a:lnTo>
                  <a:lnTo>
                    <a:pt x="1378966" y="770445"/>
                  </a:lnTo>
                  <a:lnTo>
                    <a:pt x="1398993" y="710857"/>
                  </a:lnTo>
                  <a:lnTo>
                    <a:pt x="1403032" y="692569"/>
                  </a:lnTo>
                  <a:lnTo>
                    <a:pt x="1404289" y="684199"/>
                  </a:lnTo>
                  <a:close/>
                </a:path>
                <a:path w="1574800" h="1082039">
                  <a:moveTo>
                    <a:pt x="1574507" y="81343"/>
                  </a:moveTo>
                  <a:lnTo>
                    <a:pt x="1571345" y="53594"/>
                  </a:lnTo>
                  <a:lnTo>
                    <a:pt x="1556613" y="27343"/>
                  </a:lnTo>
                  <a:lnTo>
                    <a:pt x="1532343" y="8712"/>
                  </a:lnTo>
                  <a:lnTo>
                    <a:pt x="1503260" y="0"/>
                  </a:lnTo>
                  <a:lnTo>
                    <a:pt x="1474038" y="3505"/>
                  </a:lnTo>
                  <a:lnTo>
                    <a:pt x="1449857" y="17297"/>
                  </a:lnTo>
                  <a:lnTo>
                    <a:pt x="1433741" y="36931"/>
                  </a:lnTo>
                  <a:lnTo>
                    <a:pt x="1427149" y="60909"/>
                  </a:lnTo>
                  <a:lnTo>
                    <a:pt x="1431544" y="87706"/>
                  </a:lnTo>
                  <a:lnTo>
                    <a:pt x="1447406" y="113068"/>
                  </a:lnTo>
                  <a:lnTo>
                    <a:pt x="1471650" y="131749"/>
                  </a:lnTo>
                  <a:lnTo>
                    <a:pt x="1500428" y="140855"/>
                  </a:lnTo>
                  <a:lnTo>
                    <a:pt x="1529854" y="137439"/>
                  </a:lnTo>
                  <a:lnTo>
                    <a:pt x="1553781" y="123888"/>
                  </a:lnTo>
                  <a:lnTo>
                    <a:pt x="1568665" y="104978"/>
                  </a:lnTo>
                  <a:lnTo>
                    <a:pt x="1574507" y="81343"/>
                  </a:lnTo>
                  <a:close/>
                </a:path>
              </a:pathLst>
            </a:custGeom>
            <a:solidFill>
              <a:srgbClr val="292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5946598"/>
            <a:ext cx="3530600" cy="4340860"/>
            <a:chOff x="0" y="5946598"/>
            <a:chExt cx="3530600" cy="4340860"/>
          </a:xfrm>
        </p:grpSpPr>
        <p:sp>
          <p:nvSpPr>
            <p:cNvPr id="8" name="object 8"/>
            <p:cNvSpPr/>
            <p:nvPr/>
          </p:nvSpPr>
          <p:spPr>
            <a:xfrm>
              <a:off x="0" y="5946598"/>
              <a:ext cx="3530600" cy="4340860"/>
            </a:xfrm>
            <a:custGeom>
              <a:avLst/>
              <a:gdLst/>
              <a:ahLst/>
              <a:cxnLst/>
              <a:rect l="l" t="t" r="r" b="b"/>
              <a:pathLst>
                <a:path w="3530600" h="4340859">
                  <a:moveTo>
                    <a:pt x="2935962" y="4340400"/>
                  </a:moveTo>
                  <a:lnTo>
                    <a:pt x="3521153" y="2049935"/>
                  </a:lnTo>
                  <a:lnTo>
                    <a:pt x="3529559" y="2002138"/>
                  </a:lnTo>
                  <a:lnTo>
                    <a:pt x="3530533" y="1954654"/>
                  </a:lnTo>
                  <a:lnTo>
                    <a:pt x="3524418" y="1908208"/>
                  </a:lnTo>
                  <a:lnTo>
                    <a:pt x="3511559" y="1863520"/>
                  </a:lnTo>
                  <a:lnTo>
                    <a:pt x="3492299" y="1821315"/>
                  </a:lnTo>
                  <a:lnTo>
                    <a:pt x="3466982" y="1782313"/>
                  </a:lnTo>
                  <a:lnTo>
                    <a:pt x="3435952" y="1747239"/>
                  </a:lnTo>
                  <a:lnTo>
                    <a:pt x="3399551" y="1716814"/>
                  </a:lnTo>
                  <a:lnTo>
                    <a:pt x="3358125" y="1691760"/>
                  </a:lnTo>
                  <a:lnTo>
                    <a:pt x="0" y="0"/>
                  </a:lnTo>
                  <a:lnTo>
                    <a:pt x="0" y="4340400"/>
                  </a:lnTo>
                  <a:lnTo>
                    <a:pt x="2935962" y="4340400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369" y="7711452"/>
              <a:ext cx="2116455" cy="1564005"/>
            </a:xfrm>
            <a:custGeom>
              <a:avLst/>
              <a:gdLst/>
              <a:ahLst/>
              <a:cxnLst/>
              <a:rect l="l" t="t" r="r" b="b"/>
              <a:pathLst>
                <a:path w="2116455" h="1564004">
                  <a:moveTo>
                    <a:pt x="190639" y="931811"/>
                  </a:moveTo>
                  <a:lnTo>
                    <a:pt x="181724" y="891324"/>
                  </a:lnTo>
                  <a:lnTo>
                    <a:pt x="160299" y="860132"/>
                  </a:lnTo>
                  <a:lnTo>
                    <a:pt x="130797" y="842403"/>
                  </a:lnTo>
                  <a:lnTo>
                    <a:pt x="95948" y="838263"/>
                  </a:lnTo>
                  <a:lnTo>
                    <a:pt x="58458" y="847852"/>
                  </a:lnTo>
                  <a:lnTo>
                    <a:pt x="25577" y="874509"/>
                  </a:lnTo>
                  <a:lnTo>
                    <a:pt x="5486" y="909993"/>
                  </a:lnTo>
                  <a:lnTo>
                    <a:pt x="0" y="950048"/>
                  </a:lnTo>
                  <a:lnTo>
                    <a:pt x="10883" y="990422"/>
                  </a:lnTo>
                  <a:lnTo>
                    <a:pt x="33756" y="1020978"/>
                  </a:lnTo>
                  <a:lnTo>
                    <a:pt x="62179" y="1039177"/>
                  </a:lnTo>
                  <a:lnTo>
                    <a:pt x="95402" y="1044028"/>
                  </a:lnTo>
                  <a:lnTo>
                    <a:pt x="132664" y="1034542"/>
                  </a:lnTo>
                  <a:lnTo>
                    <a:pt x="165366" y="1009700"/>
                  </a:lnTo>
                  <a:lnTo>
                    <a:pt x="184950" y="973366"/>
                  </a:lnTo>
                  <a:lnTo>
                    <a:pt x="190639" y="931811"/>
                  </a:lnTo>
                  <a:close/>
                </a:path>
                <a:path w="2116455" h="1564004">
                  <a:moveTo>
                    <a:pt x="1391742" y="867791"/>
                  </a:moveTo>
                  <a:lnTo>
                    <a:pt x="1250810" y="544144"/>
                  </a:lnTo>
                  <a:lnTo>
                    <a:pt x="1218831" y="488302"/>
                  </a:lnTo>
                  <a:lnTo>
                    <a:pt x="1181862" y="451129"/>
                  </a:lnTo>
                  <a:lnTo>
                    <a:pt x="1141933" y="429641"/>
                  </a:lnTo>
                  <a:lnTo>
                    <a:pt x="1101102" y="420839"/>
                  </a:lnTo>
                  <a:lnTo>
                    <a:pt x="1061402" y="421741"/>
                  </a:lnTo>
                  <a:lnTo>
                    <a:pt x="993559" y="440702"/>
                  </a:lnTo>
                  <a:lnTo>
                    <a:pt x="928509" y="484454"/>
                  </a:lnTo>
                  <a:lnTo>
                    <a:pt x="902728" y="518439"/>
                  </a:lnTo>
                  <a:lnTo>
                    <a:pt x="887183" y="561060"/>
                  </a:lnTo>
                  <a:lnTo>
                    <a:pt x="886206" y="612736"/>
                  </a:lnTo>
                  <a:lnTo>
                    <a:pt x="904100" y="673912"/>
                  </a:lnTo>
                  <a:lnTo>
                    <a:pt x="1052779" y="1015377"/>
                  </a:lnTo>
                  <a:lnTo>
                    <a:pt x="1391742" y="867791"/>
                  </a:lnTo>
                  <a:close/>
                </a:path>
                <a:path w="2116455" h="1564004">
                  <a:moveTo>
                    <a:pt x="1926742" y="1003960"/>
                  </a:moveTo>
                  <a:lnTo>
                    <a:pt x="1883638" y="982116"/>
                  </a:lnTo>
                  <a:lnTo>
                    <a:pt x="1872259" y="1004722"/>
                  </a:lnTo>
                  <a:lnTo>
                    <a:pt x="1860499" y="1025563"/>
                  </a:lnTo>
                  <a:lnTo>
                    <a:pt x="1827987" y="1078674"/>
                  </a:lnTo>
                  <a:lnTo>
                    <a:pt x="1804225" y="1114120"/>
                  </a:lnTo>
                  <a:lnTo>
                    <a:pt x="1775599" y="1153782"/>
                  </a:lnTo>
                  <a:lnTo>
                    <a:pt x="1742249" y="1196378"/>
                  </a:lnTo>
                  <a:lnTo>
                    <a:pt x="1704263" y="1240624"/>
                  </a:lnTo>
                  <a:lnTo>
                    <a:pt x="1661756" y="1285227"/>
                  </a:lnTo>
                  <a:lnTo>
                    <a:pt x="1614855" y="1328915"/>
                  </a:lnTo>
                  <a:lnTo>
                    <a:pt x="1563649" y="1370406"/>
                  </a:lnTo>
                  <a:lnTo>
                    <a:pt x="1508277" y="1408404"/>
                  </a:lnTo>
                  <a:lnTo>
                    <a:pt x="1448828" y="1441640"/>
                  </a:lnTo>
                  <a:lnTo>
                    <a:pt x="1377581" y="1472488"/>
                  </a:lnTo>
                  <a:lnTo>
                    <a:pt x="1309039" y="1494104"/>
                  </a:lnTo>
                  <a:lnTo>
                    <a:pt x="1243495" y="1507566"/>
                  </a:lnTo>
                  <a:lnTo>
                    <a:pt x="1181303" y="1513890"/>
                  </a:lnTo>
                  <a:lnTo>
                    <a:pt x="1122768" y="1514144"/>
                  </a:lnTo>
                  <a:lnTo>
                    <a:pt x="1068222" y="1509369"/>
                  </a:lnTo>
                  <a:lnTo>
                    <a:pt x="1017993" y="1500593"/>
                  </a:lnTo>
                  <a:lnTo>
                    <a:pt x="972388" y="1488884"/>
                  </a:lnTo>
                  <a:lnTo>
                    <a:pt x="931748" y="1475282"/>
                  </a:lnTo>
                  <a:lnTo>
                    <a:pt x="896378" y="1460830"/>
                  </a:lnTo>
                  <a:lnTo>
                    <a:pt x="842784" y="1433576"/>
                  </a:lnTo>
                  <a:lnTo>
                    <a:pt x="810082" y="1412468"/>
                  </a:lnTo>
                  <a:lnTo>
                    <a:pt x="791273" y="1397698"/>
                  </a:lnTo>
                  <a:lnTo>
                    <a:pt x="761669" y="1435303"/>
                  </a:lnTo>
                  <a:lnTo>
                    <a:pt x="796569" y="1461058"/>
                  </a:lnTo>
                  <a:lnTo>
                    <a:pt x="839203" y="1485963"/>
                  </a:lnTo>
                  <a:lnTo>
                    <a:pt x="905840" y="1516519"/>
                  </a:lnTo>
                  <a:lnTo>
                    <a:pt x="947369" y="1531340"/>
                  </a:lnTo>
                  <a:lnTo>
                    <a:pt x="993952" y="1544485"/>
                  </a:lnTo>
                  <a:lnTo>
                    <a:pt x="1045260" y="1554899"/>
                  </a:lnTo>
                  <a:lnTo>
                    <a:pt x="1100975" y="1561579"/>
                  </a:lnTo>
                  <a:lnTo>
                    <a:pt x="1160792" y="1563458"/>
                  </a:lnTo>
                  <a:lnTo>
                    <a:pt x="1224394" y="1559534"/>
                  </a:lnTo>
                  <a:lnTo>
                    <a:pt x="1291450" y="1548765"/>
                  </a:lnTo>
                  <a:lnTo>
                    <a:pt x="1361655" y="1530121"/>
                  </a:lnTo>
                  <a:lnTo>
                    <a:pt x="1434680" y="1502549"/>
                  </a:lnTo>
                  <a:lnTo>
                    <a:pt x="1533715" y="1449908"/>
                  </a:lnTo>
                  <a:lnTo>
                    <a:pt x="1591792" y="1410296"/>
                  </a:lnTo>
                  <a:lnTo>
                    <a:pt x="1645335" y="1367320"/>
                  </a:lnTo>
                  <a:lnTo>
                    <a:pt x="1694268" y="1322222"/>
                  </a:lnTo>
                  <a:lnTo>
                    <a:pt x="1738541" y="1276235"/>
                  </a:lnTo>
                  <a:lnTo>
                    <a:pt x="1778050" y="1230630"/>
                  </a:lnTo>
                  <a:lnTo>
                    <a:pt x="1812747" y="1186637"/>
                  </a:lnTo>
                  <a:lnTo>
                    <a:pt x="1842541" y="1145514"/>
                  </a:lnTo>
                  <a:lnTo>
                    <a:pt x="1867357" y="1108506"/>
                  </a:lnTo>
                  <a:lnTo>
                    <a:pt x="1901761" y="1051826"/>
                  </a:lnTo>
                  <a:lnTo>
                    <a:pt x="1915375" y="1026566"/>
                  </a:lnTo>
                  <a:lnTo>
                    <a:pt x="1926742" y="1003960"/>
                  </a:lnTo>
                  <a:close/>
                </a:path>
                <a:path w="2116455" h="1564004">
                  <a:moveTo>
                    <a:pt x="2115845" y="93548"/>
                  </a:moveTo>
                  <a:lnTo>
                    <a:pt x="2106930" y="53060"/>
                  </a:lnTo>
                  <a:lnTo>
                    <a:pt x="2085505" y="21882"/>
                  </a:lnTo>
                  <a:lnTo>
                    <a:pt x="2056003" y="4140"/>
                  </a:lnTo>
                  <a:lnTo>
                    <a:pt x="2021154" y="0"/>
                  </a:lnTo>
                  <a:lnTo>
                    <a:pt x="1983663" y="9601"/>
                  </a:lnTo>
                  <a:lnTo>
                    <a:pt x="1950148" y="36525"/>
                  </a:lnTo>
                  <a:lnTo>
                    <a:pt x="1930133" y="71970"/>
                  </a:lnTo>
                  <a:lnTo>
                    <a:pt x="1924989" y="111887"/>
                  </a:lnTo>
                  <a:lnTo>
                    <a:pt x="1936089" y="152171"/>
                  </a:lnTo>
                  <a:lnTo>
                    <a:pt x="1958949" y="182727"/>
                  </a:lnTo>
                  <a:lnTo>
                    <a:pt x="1987384" y="200914"/>
                  </a:lnTo>
                  <a:lnTo>
                    <a:pt x="2020608" y="205765"/>
                  </a:lnTo>
                  <a:lnTo>
                    <a:pt x="2057869" y="196278"/>
                  </a:lnTo>
                  <a:lnTo>
                    <a:pt x="2090572" y="171437"/>
                  </a:lnTo>
                  <a:lnTo>
                    <a:pt x="2110155" y="135102"/>
                  </a:lnTo>
                  <a:lnTo>
                    <a:pt x="2115845" y="93548"/>
                  </a:lnTo>
                  <a:close/>
                </a:path>
              </a:pathLst>
            </a:custGeom>
            <a:solidFill>
              <a:srgbClr val="292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868668" y="6191611"/>
            <a:ext cx="4419600" cy="4095750"/>
            <a:chOff x="13868668" y="6191611"/>
            <a:chExt cx="4419600" cy="4095750"/>
          </a:xfrm>
        </p:grpSpPr>
        <p:sp>
          <p:nvSpPr>
            <p:cNvPr id="11" name="object 11"/>
            <p:cNvSpPr/>
            <p:nvPr/>
          </p:nvSpPr>
          <p:spPr>
            <a:xfrm>
              <a:off x="13868668" y="6191611"/>
              <a:ext cx="4419600" cy="4095750"/>
            </a:xfrm>
            <a:custGeom>
              <a:avLst/>
              <a:gdLst/>
              <a:ahLst/>
              <a:cxnLst/>
              <a:rect l="l" t="t" r="r" b="b"/>
              <a:pathLst>
                <a:path w="4419600" h="4095750">
                  <a:moveTo>
                    <a:pt x="4419331" y="4095388"/>
                  </a:moveTo>
                  <a:lnTo>
                    <a:pt x="4419331" y="259004"/>
                  </a:lnTo>
                  <a:lnTo>
                    <a:pt x="4371847" y="236335"/>
                  </a:lnTo>
                  <a:lnTo>
                    <a:pt x="4332953" y="218719"/>
                  </a:lnTo>
                  <a:lnTo>
                    <a:pt x="4293824" y="201790"/>
                  </a:lnTo>
                  <a:lnTo>
                    <a:pt x="4254463" y="185546"/>
                  </a:lnTo>
                  <a:lnTo>
                    <a:pt x="4214875" y="169988"/>
                  </a:lnTo>
                  <a:lnTo>
                    <a:pt x="4175065" y="155114"/>
                  </a:lnTo>
                  <a:lnTo>
                    <a:pt x="4135038" y="140925"/>
                  </a:lnTo>
                  <a:lnTo>
                    <a:pt x="4094799" y="127420"/>
                  </a:lnTo>
                  <a:lnTo>
                    <a:pt x="4054351" y="114597"/>
                  </a:lnTo>
                  <a:lnTo>
                    <a:pt x="4013701" y="102457"/>
                  </a:lnTo>
                  <a:lnTo>
                    <a:pt x="3972852" y="91000"/>
                  </a:lnTo>
                  <a:lnTo>
                    <a:pt x="3931809" y="80223"/>
                  </a:lnTo>
                  <a:lnTo>
                    <a:pt x="3890578" y="70128"/>
                  </a:lnTo>
                  <a:lnTo>
                    <a:pt x="3849162" y="60713"/>
                  </a:lnTo>
                  <a:lnTo>
                    <a:pt x="3807566" y="51979"/>
                  </a:lnTo>
                  <a:lnTo>
                    <a:pt x="3765796" y="43923"/>
                  </a:lnTo>
                  <a:lnTo>
                    <a:pt x="3723855" y="36546"/>
                  </a:lnTo>
                  <a:lnTo>
                    <a:pt x="3681749" y="29848"/>
                  </a:lnTo>
                  <a:lnTo>
                    <a:pt x="3639482" y="23828"/>
                  </a:lnTo>
                  <a:lnTo>
                    <a:pt x="3597059" y="18484"/>
                  </a:lnTo>
                  <a:lnTo>
                    <a:pt x="3554484" y="13818"/>
                  </a:lnTo>
                  <a:lnTo>
                    <a:pt x="3511763" y="9828"/>
                  </a:lnTo>
                  <a:lnTo>
                    <a:pt x="3468900" y="6513"/>
                  </a:lnTo>
                  <a:lnTo>
                    <a:pt x="3425900" y="3873"/>
                  </a:lnTo>
                  <a:lnTo>
                    <a:pt x="3382767" y="1908"/>
                  </a:lnTo>
                  <a:lnTo>
                    <a:pt x="3339506" y="617"/>
                  </a:lnTo>
                  <a:lnTo>
                    <a:pt x="3296123" y="0"/>
                  </a:lnTo>
                  <a:lnTo>
                    <a:pt x="3252620" y="55"/>
                  </a:lnTo>
                  <a:lnTo>
                    <a:pt x="3209004" y="783"/>
                  </a:lnTo>
                  <a:lnTo>
                    <a:pt x="3165279" y="2182"/>
                  </a:lnTo>
                  <a:lnTo>
                    <a:pt x="3121450" y="4254"/>
                  </a:lnTo>
                  <a:lnTo>
                    <a:pt x="3077521" y="6995"/>
                  </a:lnTo>
                  <a:lnTo>
                    <a:pt x="3033497" y="10408"/>
                  </a:lnTo>
                  <a:lnTo>
                    <a:pt x="2989383" y="14489"/>
                  </a:lnTo>
                  <a:lnTo>
                    <a:pt x="2945184" y="19240"/>
                  </a:lnTo>
                  <a:lnTo>
                    <a:pt x="2900903" y="24660"/>
                  </a:lnTo>
                  <a:lnTo>
                    <a:pt x="2856547" y="30748"/>
                  </a:lnTo>
                  <a:lnTo>
                    <a:pt x="2812119" y="37504"/>
                  </a:lnTo>
                  <a:lnTo>
                    <a:pt x="2767625" y="44926"/>
                  </a:lnTo>
                  <a:lnTo>
                    <a:pt x="2723068" y="53015"/>
                  </a:lnTo>
                  <a:lnTo>
                    <a:pt x="2678454" y="61770"/>
                  </a:lnTo>
                  <a:lnTo>
                    <a:pt x="2633788" y="71191"/>
                  </a:lnTo>
                  <a:lnTo>
                    <a:pt x="2589074" y="81276"/>
                  </a:lnTo>
                  <a:lnTo>
                    <a:pt x="2544317" y="92026"/>
                  </a:lnTo>
                  <a:lnTo>
                    <a:pt x="2499521" y="103439"/>
                  </a:lnTo>
                  <a:lnTo>
                    <a:pt x="2454692" y="115516"/>
                  </a:lnTo>
                  <a:lnTo>
                    <a:pt x="2409833" y="128256"/>
                  </a:lnTo>
                  <a:lnTo>
                    <a:pt x="2364951" y="141658"/>
                  </a:lnTo>
                  <a:lnTo>
                    <a:pt x="2320048" y="155722"/>
                  </a:lnTo>
                  <a:lnTo>
                    <a:pt x="2275131" y="170446"/>
                  </a:lnTo>
                  <a:lnTo>
                    <a:pt x="2230203" y="185832"/>
                  </a:lnTo>
                  <a:lnTo>
                    <a:pt x="2185270" y="201877"/>
                  </a:lnTo>
                  <a:lnTo>
                    <a:pt x="2140337" y="218582"/>
                  </a:lnTo>
                  <a:lnTo>
                    <a:pt x="2095407" y="235946"/>
                  </a:lnTo>
                  <a:lnTo>
                    <a:pt x="2050485" y="253969"/>
                  </a:lnTo>
                  <a:lnTo>
                    <a:pt x="2005577" y="272649"/>
                  </a:lnTo>
                  <a:lnTo>
                    <a:pt x="1960688" y="291987"/>
                  </a:lnTo>
                  <a:lnTo>
                    <a:pt x="1915820" y="311982"/>
                  </a:lnTo>
                  <a:lnTo>
                    <a:pt x="1870981" y="332633"/>
                  </a:lnTo>
                  <a:lnTo>
                    <a:pt x="1826173" y="353940"/>
                  </a:lnTo>
                  <a:lnTo>
                    <a:pt x="1781402" y="375902"/>
                  </a:lnTo>
                  <a:lnTo>
                    <a:pt x="1736673" y="398519"/>
                  </a:lnTo>
                  <a:lnTo>
                    <a:pt x="1691990" y="421790"/>
                  </a:lnTo>
                  <a:lnTo>
                    <a:pt x="1647358" y="445714"/>
                  </a:lnTo>
                  <a:lnTo>
                    <a:pt x="1602782" y="470292"/>
                  </a:lnTo>
                  <a:lnTo>
                    <a:pt x="1558266" y="495523"/>
                  </a:lnTo>
                  <a:lnTo>
                    <a:pt x="1513906" y="521352"/>
                  </a:lnTo>
                  <a:lnTo>
                    <a:pt x="1474903" y="544828"/>
                  </a:lnTo>
                  <a:lnTo>
                    <a:pt x="1436461" y="568893"/>
                  </a:lnTo>
                  <a:lnTo>
                    <a:pt x="1398491" y="593590"/>
                  </a:lnTo>
                  <a:lnTo>
                    <a:pt x="1360995" y="618911"/>
                  </a:lnTo>
                  <a:lnTo>
                    <a:pt x="1323973" y="644847"/>
                  </a:lnTo>
                  <a:lnTo>
                    <a:pt x="1287427" y="671388"/>
                  </a:lnTo>
                  <a:lnTo>
                    <a:pt x="1251359" y="698526"/>
                  </a:lnTo>
                  <a:lnTo>
                    <a:pt x="1215770" y="726250"/>
                  </a:lnTo>
                  <a:lnTo>
                    <a:pt x="1180662" y="754553"/>
                  </a:lnTo>
                  <a:lnTo>
                    <a:pt x="1146036" y="783424"/>
                  </a:lnTo>
                  <a:lnTo>
                    <a:pt x="1111894" y="812855"/>
                  </a:lnTo>
                  <a:lnTo>
                    <a:pt x="1078237" y="842837"/>
                  </a:lnTo>
                  <a:lnTo>
                    <a:pt x="1045066" y="873360"/>
                  </a:lnTo>
                  <a:lnTo>
                    <a:pt x="1012384" y="904416"/>
                  </a:lnTo>
                  <a:lnTo>
                    <a:pt x="980190" y="935994"/>
                  </a:lnTo>
                  <a:lnTo>
                    <a:pt x="948488" y="968087"/>
                  </a:lnTo>
                  <a:lnTo>
                    <a:pt x="917278" y="1000684"/>
                  </a:lnTo>
                  <a:lnTo>
                    <a:pt x="886563" y="1033777"/>
                  </a:lnTo>
                  <a:lnTo>
                    <a:pt x="856342" y="1067357"/>
                  </a:lnTo>
                  <a:lnTo>
                    <a:pt x="826618" y="1101414"/>
                  </a:lnTo>
                  <a:lnTo>
                    <a:pt x="797393" y="1135940"/>
                  </a:lnTo>
                  <a:lnTo>
                    <a:pt x="768668" y="1170925"/>
                  </a:lnTo>
                  <a:lnTo>
                    <a:pt x="740443" y="1206360"/>
                  </a:lnTo>
                  <a:lnTo>
                    <a:pt x="712722" y="1242235"/>
                  </a:lnTo>
                  <a:lnTo>
                    <a:pt x="685505" y="1278543"/>
                  </a:lnTo>
                  <a:lnTo>
                    <a:pt x="658793" y="1315273"/>
                  </a:lnTo>
                  <a:lnTo>
                    <a:pt x="632588" y="1352417"/>
                  </a:lnTo>
                  <a:lnTo>
                    <a:pt x="606892" y="1389965"/>
                  </a:lnTo>
                  <a:lnTo>
                    <a:pt x="581707" y="1427908"/>
                  </a:lnTo>
                  <a:lnTo>
                    <a:pt x="557032" y="1466237"/>
                  </a:lnTo>
                  <a:lnTo>
                    <a:pt x="532871" y="1504944"/>
                  </a:lnTo>
                  <a:lnTo>
                    <a:pt x="509224" y="1544018"/>
                  </a:lnTo>
                  <a:lnTo>
                    <a:pt x="486094" y="1583451"/>
                  </a:lnTo>
                  <a:lnTo>
                    <a:pt x="463480" y="1623233"/>
                  </a:lnTo>
                  <a:lnTo>
                    <a:pt x="441386" y="1663356"/>
                  </a:lnTo>
                  <a:lnTo>
                    <a:pt x="419812" y="1703810"/>
                  </a:lnTo>
                  <a:lnTo>
                    <a:pt x="398760" y="1744586"/>
                  </a:lnTo>
                  <a:lnTo>
                    <a:pt x="378231" y="1785675"/>
                  </a:lnTo>
                  <a:lnTo>
                    <a:pt x="358227" y="1827068"/>
                  </a:lnTo>
                  <a:lnTo>
                    <a:pt x="338749" y="1868755"/>
                  </a:lnTo>
                  <a:lnTo>
                    <a:pt x="319799" y="1910728"/>
                  </a:lnTo>
                  <a:lnTo>
                    <a:pt x="301378" y="1952978"/>
                  </a:lnTo>
                  <a:lnTo>
                    <a:pt x="283488" y="1995495"/>
                  </a:lnTo>
                  <a:lnTo>
                    <a:pt x="266130" y="2038270"/>
                  </a:lnTo>
                  <a:lnTo>
                    <a:pt x="249305" y="2081294"/>
                  </a:lnTo>
                  <a:lnTo>
                    <a:pt x="233016" y="2124558"/>
                  </a:lnTo>
                  <a:lnTo>
                    <a:pt x="217263" y="2168053"/>
                  </a:lnTo>
                  <a:lnTo>
                    <a:pt x="202048" y="2211769"/>
                  </a:lnTo>
                  <a:lnTo>
                    <a:pt x="187373" y="2255698"/>
                  </a:lnTo>
                  <a:lnTo>
                    <a:pt x="173239" y="2299830"/>
                  </a:lnTo>
                  <a:lnTo>
                    <a:pt x="159647" y="2344157"/>
                  </a:lnTo>
                  <a:lnTo>
                    <a:pt x="146599" y="2388668"/>
                  </a:lnTo>
                  <a:lnTo>
                    <a:pt x="134097" y="2433355"/>
                  </a:lnTo>
                  <a:lnTo>
                    <a:pt x="122141" y="2478209"/>
                  </a:lnTo>
                  <a:lnTo>
                    <a:pt x="110734" y="2523221"/>
                  </a:lnTo>
                  <a:lnTo>
                    <a:pt x="99876" y="2568381"/>
                  </a:lnTo>
                  <a:lnTo>
                    <a:pt x="89570" y="2613681"/>
                  </a:lnTo>
                  <a:lnTo>
                    <a:pt x="79816" y="2659111"/>
                  </a:lnTo>
                  <a:lnTo>
                    <a:pt x="70617" y="2704662"/>
                  </a:lnTo>
                  <a:lnTo>
                    <a:pt x="61973" y="2750325"/>
                  </a:lnTo>
                  <a:lnTo>
                    <a:pt x="53887" y="2796090"/>
                  </a:lnTo>
                  <a:lnTo>
                    <a:pt x="46359" y="2841950"/>
                  </a:lnTo>
                  <a:lnTo>
                    <a:pt x="39391" y="2887894"/>
                  </a:lnTo>
                  <a:lnTo>
                    <a:pt x="32985" y="2933913"/>
                  </a:lnTo>
                  <a:lnTo>
                    <a:pt x="27141" y="2979998"/>
                  </a:lnTo>
                  <a:lnTo>
                    <a:pt x="21863" y="3026141"/>
                  </a:lnTo>
                  <a:lnTo>
                    <a:pt x="17150" y="3072332"/>
                  </a:lnTo>
                  <a:lnTo>
                    <a:pt x="13005" y="3118561"/>
                  </a:lnTo>
                  <a:lnTo>
                    <a:pt x="9428" y="3164820"/>
                  </a:lnTo>
                  <a:lnTo>
                    <a:pt x="6422" y="3211100"/>
                  </a:lnTo>
                  <a:lnTo>
                    <a:pt x="3988" y="3257391"/>
                  </a:lnTo>
                  <a:lnTo>
                    <a:pt x="2127" y="3303685"/>
                  </a:lnTo>
                  <a:lnTo>
                    <a:pt x="841" y="3349972"/>
                  </a:lnTo>
                  <a:lnTo>
                    <a:pt x="132" y="3396242"/>
                  </a:lnTo>
                  <a:lnTo>
                    <a:pt x="0" y="3442488"/>
                  </a:lnTo>
                  <a:lnTo>
                    <a:pt x="447" y="3488699"/>
                  </a:lnTo>
                  <a:lnTo>
                    <a:pt x="1475" y="3534867"/>
                  </a:lnTo>
                  <a:lnTo>
                    <a:pt x="3085" y="3580983"/>
                  </a:lnTo>
                  <a:lnTo>
                    <a:pt x="5278" y="3627036"/>
                  </a:lnTo>
                  <a:lnTo>
                    <a:pt x="8057" y="3673019"/>
                  </a:lnTo>
                  <a:lnTo>
                    <a:pt x="11422" y="3718922"/>
                  </a:lnTo>
                  <a:lnTo>
                    <a:pt x="15376" y="3764736"/>
                  </a:lnTo>
                  <a:lnTo>
                    <a:pt x="19919" y="3810452"/>
                  </a:lnTo>
                  <a:lnTo>
                    <a:pt x="25052" y="3856060"/>
                  </a:lnTo>
                  <a:lnTo>
                    <a:pt x="30779" y="3901552"/>
                  </a:lnTo>
                  <a:lnTo>
                    <a:pt x="37099" y="3946918"/>
                  </a:lnTo>
                  <a:lnTo>
                    <a:pt x="44015" y="3992150"/>
                  </a:lnTo>
                  <a:lnTo>
                    <a:pt x="51527" y="4037237"/>
                  </a:lnTo>
                  <a:lnTo>
                    <a:pt x="59638" y="4082172"/>
                  </a:lnTo>
                  <a:lnTo>
                    <a:pt x="62209" y="4095388"/>
                  </a:lnTo>
                  <a:lnTo>
                    <a:pt x="4419331" y="4095388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25489" y="7004479"/>
              <a:ext cx="2182495" cy="1819275"/>
            </a:xfrm>
            <a:custGeom>
              <a:avLst/>
              <a:gdLst/>
              <a:ahLst/>
              <a:cxnLst/>
              <a:rect l="l" t="t" r="r" b="b"/>
              <a:pathLst>
                <a:path w="2182494" h="1819275">
                  <a:moveTo>
                    <a:pt x="1499591" y="1026914"/>
                  </a:moveTo>
                  <a:lnTo>
                    <a:pt x="1303343" y="694321"/>
                  </a:lnTo>
                  <a:lnTo>
                    <a:pt x="1266378" y="643396"/>
                  </a:lnTo>
                  <a:lnTo>
                    <a:pt x="1227094" y="609004"/>
                  </a:lnTo>
                  <a:lnTo>
                    <a:pt x="1186710" y="588742"/>
                  </a:lnTo>
                  <a:lnTo>
                    <a:pt x="1146442" y="580206"/>
                  </a:lnTo>
                  <a:lnTo>
                    <a:pt x="1107510" y="580992"/>
                  </a:lnTo>
                  <a:lnTo>
                    <a:pt x="1038524" y="600916"/>
                  </a:lnTo>
                  <a:lnTo>
                    <a:pt x="982352" y="635034"/>
                  </a:lnTo>
                  <a:lnTo>
                    <a:pt x="932412" y="692986"/>
                  </a:lnTo>
                  <a:lnTo>
                    <a:pt x="917038" y="730910"/>
                  </a:lnTo>
                  <a:lnTo>
                    <a:pt x="912070" y="774643"/>
                  </a:lnTo>
                  <a:lnTo>
                    <a:pt x="920512" y="824065"/>
                  </a:lnTo>
                  <a:lnTo>
                    <a:pt x="945370" y="879057"/>
                  </a:lnTo>
                  <a:lnTo>
                    <a:pt x="1152383" y="1229894"/>
                  </a:lnTo>
                  <a:lnTo>
                    <a:pt x="1499591" y="1026914"/>
                  </a:lnTo>
                  <a:close/>
                </a:path>
                <a:path w="2182494" h="1819275">
                  <a:moveTo>
                    <a:pt x="2132385" y="208925"/>
                  </a:moveTo>
                  <a:lnTo>
                    <a:pt x="2164590" y="177595"/>
                  </a:lnTo>
                  <a:lnTo>
                    <a:pt x="2181187" y="135432"/>
                  </a:lnTo>
                  <a:lnTo>
                    <a:pt x="2182047" y="89429"/>
                  </a:lnTo>
                  <a:lnTo>
                    <a:pt x="2167043" y="46579"/>
                  </a:lnTo>
                  <a:lnTo>
                    <a:pt x="2139628" y="15487"/>
                  </a:lnTo>
                  <a:lnTo>
                    <a:pt x="2105295" y="5"/>
                  </a:lnTo>
                  <a:lnTo>
                    <a:pt x="2066978" y="0"/>
                  </a:lnTo>
                  <a:lnTo>
                    <a:pt x="2027610" y="15336"/>
                  </a:lnTo>
                  <a:lnTo>
                    <a:pt x="1995543" y="46850"/>
                  </a:lnTo>
                  <a:lnTo>
                    <a:pt x="1978242" y="89872"/>
                  </a:lnTo>
                  <a:lnTo>
                    <a:pt x="1977311" y="136005"/>
                  </a:lnTo>
                  <a:lnTo>
                    <a:pt x="1994354" y="176854"/>
                  </a:lnTo>
                  <a:lnTo>
                    <a:pt x="2023719" y="206796"/>
                  </a:lnTo>
                  <a:lnTo>
                    <a:pt x="2056979" y="222911"/>
                  </a:lnTo>
                  <a:lnTo>
                    <a:pt x="2093433" y="224016"/>
                  </a:lnTo>
                  <a:lnTo>
                    <a:pt x="2132385" y="208925"/>
                  </a:lnTo>
                  <a:close/>
                </a:path>
                <a:path w="2182494" h="1819275">
                  <a:moveTo>
                    <a:pt x="1367161" y="1808916"/>
                  </a:moveTo>
                  <a:lnTo>
                    <a:pt x="1573005" y="1687457"/>
                  </a:lnTo>
                  <a:lnTo>
                    <a:pt x="1505368" y="1719079"/>
                  </a:lnTo>
                  <a:lnTo>
                    <a:pt x="1439642" y="1742374"/>
                  </a:lnTo>
                  <a:lnTo>
                    <a:pt x="1376229" y="1758249"/>
                  </a:lnTo>
                  <a:lnTo>
                    <a:pt x="1315530" y="1767611"/>
                  </a:lnTo>
                  <a:lnTo>
                    <a:pt x="1257949" y="1771367"/>
                  </a:lnTo>
                  <a:lnTo>
                    <a:pt x="1203888" y="1770425"/>
                  </a:lnTo>
                  <a:lnTo>
                    <a:pt x="1153748" y="1765691"/>
                  </a:lnTo>
                  <a:lnTo>
                    <a:pt x="1107933" y="1758073"/>
                  </a:lnTo>
                  <a:lnTo>
                    <a:pt x="1066845" y="1748478"/>
                  </a:lnTo>
                  <a:lnTo>
                    <a:pt x="1000459" y="1726985"/>
                  </a:lnTo>
                  <a:lnTo>
                    <a:pt x="957808" y="1708471"/>
                  </a:lnTo>
                  <a:lnTo>
                    <a:pt x="942111" y="1700192"/>
                  </a:lnTo>
                  <a:lnTo>
                    <a:pt x="917242" y="1741353"/>
                  </a:lnTo>
                  <a:lnTo>
                    <a:pt x="952163" y="1758132"/>
                  </a:lnTo>
                  <a:lnTo>
                    <a:pt x="1008134" y="1779850"/>
                  </a:lnTo>
                  <a:lnTo>
                    <a:pt x="1044730" y="1791207"/>
                  </a:lnTo>
                  <a:lnTo>
                    <a:pt x="1086534" y="1801713"/>
                  </a:lnTo>
                  <a:lnTo>
                    <a:pt x="1133149" y="1810482"/>
                  </a:lnTo>
                  <a:lnTo>
                    <a:pt x="1184174" y="1816625"/>
                  </a:lnTo>
                  <a:lnTo>
                    <a:pt x="1239211" y="1819257"/>
                  </a:lnTo>
                  <a:lnTo>
                    <a:pt x="1297862" y="1817490"/>
                  </a:lnTo>
                  <a:lnTo>
                    <a:pt x="1359727" y="1810436"/>
                  </a:lnTo>
                  <a:lnTo>
                    <a:pt x="1367161" y="1808916"/>
                  </a:lnTo>
                  <a:close/>
                </a:path>
                <a:path w="2182494" h="1819275">
                  <a:moveTo>
                    <a:pt x="1631358" y="1711618"/>
                  </a:moveTo>
                  <a:lnTo>
                    <a:pt x="1640694" y="1705813"/>
                  </a:lnTo>
                  <a:lnTo>
                    <a:pt x="1659057" y="1693678"/>
                  </a:lnTo>
                  <a:lnTo>
                    <a:pt x="1668393" y="1687873"/>
                  </a:lnTo>
                  <a:lnTo>
                    <a:pt x="1727315" y="1645276"/>
                  </a:lnTo>
                  <a:lnTo>
                    <a:pt x="1781470" y="1598708"/>
                  </a:lnTo>
                  <a:lnTo>
                    <a:pt x="1830939" y="1549270"/>
                  </a:lnTo>
                  <a:lnTo>
                    <a:pt x="1875802" y="1498065"/>
                  </a:lnTo>
                  <a:lnTo>
                    <a:pt x="1916139" y="1446196"/>
                  </a:lnTo>
                  <a:lnTo>
                    <a:pt x="1952031" y="1394766"/>
                  </a:lnTo>
                  <a:lnTo>
                    <a:pt x="1983558" y="1344878"/>
                  </a:lnTo>
                  <a:lnTo>
                    <a:pt x="2010799" y="1297634"/>
                  </a:lnTo>
                  <a:lnTo>
                    <a:pt x="2033836" y="1254136"/>
                  </a:lnTo>
                  <a:lnTo>
                    <a:pt x="2052747" y="1215489"/>
                  </a:lnTo>
                  <a:lnTo>
                    <a:pt x="2078518" y="1157155"/>
                  </a:lnTo>
                  <a:lnTo>
                    <a:pt x="2088751" y="1131453"/>
                  </a:lnTo>
                  <a:lnTo>
                    <a:pt x="2043061" y="1114897"/>
                  </a:lnTo>
                  <a:lnTo>
                    <a:pt x="2040853" y="1120933"/>
                  </a:lnTo>
                  <a:lnTo>
                    <a:pt x="2034702" y="1136377"/>
                  </a:lnTo>
                  <a:lnTo>
                    <a:pt x="2010446" y="1191000"/>
                  </a:lnTo>
                  <a:lnTo>
                    <a:pt x="1992280" y="1227930"/>
                  </a:lnTo>
                  <a:lnTo>
                    <a:pt x="1970048" y="1269775"/>
                  </a:lnTo>
                  <a:lnTo>
                    <a:pt x="1943720" y="1315410"/>
                  </a:lnTo>
                  <a:lnTo>
                    <a:pt x="1913264" y="1363712"/>
                  </a:lnTo>
                  <a:lnTo>
                    <a:pt x="1878651" y="1413557"/>
                  </a:lnTo>
                  <a:lnTo>
                    <a:pt x="1839849" y="1463822"/>
                  </a:lnTo>
                  <a:lnTo>
                    <a:pt x="1796829" y="1513382"/>
                  </a:lnTo>
                  <a:lnTo>
                    <a:pt x="1749559" y="1561115"/>
                  </a:lnTo>
                  <a:lnTo>
                    <a:pt x="1698010" y="1605895"/>
                  </a:lnTo>
                  <a:lnTo>
                    <a:pt x="1642149" y="1646600"/>
                  </a:lnTo>
                  <a:lnTo>
                    <a:pt x="1367161" y="1808916"/>
                  </a:lnTo>
                  <a:lnTo>
                    <a:pt x="1424408" y="1797209"/>
                  </a:lnTo>
                  <a:lnTo>
                    <a:pt x="1491506" y="1776922"/>
                  </a:lnTo>
                  <a:lnTo>
                    <a:pt x="1560623" y="1748687"/>
                  </a:lnTo>
                  <a:lnTo>
                    <a:pt x="1631358" y="1711618"/>
                  </a:lnTo>
                  <a:close/>
                </a:path>
                <a:path w="2182494" h="1819275">
                  <a:moveTo>
                    <a:pt x="155073" y="1375646"/>
                  </a:moveTo>
                  <a:lnTo>
                    <a:pt x="187278" y="1344316"/>
                  </a:lnTo>
                  <a:lnTo>
                    <a:pt x="203875" y="1302153"/>
                  </a:lnTo>
                  <a:lnTo>
                    <a:pt x="204735" y="1256150"/>
                  </a:lnTo>
                  <a:lnTo>
                    <a:pt x="189731" y="1213300"/>
                  </a:lnTo>
                  <a:lnTo>
                    <a:pt x="162316" y="1182207"/>
                  </a:lnTo>
                  <a:lnTo>
                    <a:pt x="127983" y="1166726"/>
                  </a:lnTo>
                  <a:lnTo>
                    <a:pt x="89666" y="1166720"/>
                  </a:lnTo>
                  <a:lnTo>
                    <a:pt x="50298" y="1182057"/>
                  </a:lnTo>
                  <a:lnTo>
                    <a:pt x="18231" y="1213571"/>
                  </a:lnTo>
                  <a:lnTo>
                    <a:pt x="930" y="1256593"/>
                  </a:lnTo>
                  <a:lnTo>
                    <a:pt x="0" y="1302726"/>
                  </a:lnTo>
                  <a:lnTo>
                    <a:pt x="17042" y="1343575"/>
                  </a:lnTo>
                  <a:lnTo>
                    <a:pt x="46408" y="1373517"/>
                  </a:lnTo>
                  <a:lnTo>
                    <a:pt x="79667" y="1389632"/>
                  </a:lnTo>
                  <a:lnTo>
                    <a:pt x="116122" y="1390736"/>
                  </a:lnTo>
                  <a:lnTo>
                    <a:pt x="155073" y="1375646"/>
                  </a:lnTo>
                  <a:close/>
                </a:path>
              </a:pathLst>
            </a:custGeom>
            <a:solidFill>
              <a:srgbClr val="292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03409" y="4394637"/>
            <a:ext cx="835025" cy="765810"/>
          </a:xfrm>
          <a:custGeom>
            <a:avLst/>
            <a:gdLst/>
            <a:ahLst/>
            <a:cxnLst/>
            <a:rect l="l" t="t" r="r" b="b"/>
            <a:pathLst>
              <a:path w="835025" h="765810">
                <a:moveTo>
                  <a:pt x="0" y="765711"/>
                </a:moveTo>
                <a:lnTo>
                  <a:pt x="44996" y="647018"/>
                </a:lnTo>
                <a:lnTo>
                  <a:pt x="156161" y="385388"/>
                </a:lnTo>
                <a:lnTo>
                  <a:pt x="297757" y="122491"/>
                </a:lnTo>
                <a:lnTo>
                  <a:pt x="434050" y="0"/>
                </a:lnTo>
                <a:lnTo>
                  <a:pt x="489200" y="5300"/>
                </a:lnTo>
                <a:lnTo>
                  <a:pt x="533280" y="24000"/>
                </a:lnTo>
                <a:lnTo>
                  <a:pt x="566821" y="52701"/>
                </a:lnTo>
                <a:lnTo>
                  <a:pt x="590355" y="88002"/>
                </a:lnTo>
                <a:lnTo>
                  <a:pt x="604415" y="126504"/>
                </a:lnTo>
                <a:lnTo>
                  <a:pt x="609534" y="164809"/>
                </a:lnTo>
                <a:lnTo>
                  <a:pt x="606243" y="199516"/>
                </a:lnTo>
                <a:lnTo>
                  <a:pt x="595075" y="227226"/>
                </a:lnTo>
                <a:lnTo>
                  <a:pt x="638525" y="233180"/>
                </a:lnTo>
                <a:lnTo>
                  <a:pt x="730887" y="264366"/>
                </a:lnTo>
                <a:lnTo>
                  <a:pt x="815185" y="340773"/>
                </a:lnTo>
                <a:lnTo>
                  <a:pt x="834439" y="482386"/>
                </a:lnTo>
                <a:lnTo>
                  <a:pt x="687928" y="617015"/>
                </a:lnTo>
                <a:lnTo>
                  <a:pt x="402882" y="704369"/>
                </a:lnTo>
                <a:lnTo>
                  <a:pt x="125004" y="751562"/>
                </a:lnTo>
                <a:lnTo>
                  <a:pt x="0" y="765711"/>
                </a:lnTo>
                <a:close/>
              </a:path>
            </a:pathLst>
          </a:custGeom>
          <a:solidFill>
            <a:srgbClr val="FF5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515" y="5229527"/>
            <a:ext cx="651510" cy="470534"/>
          </a:xfrm>
          <a:custGeom>
            <a:avLst/>
            <a:gdLst/>
            <a:ahLst/>
            <a:cxnLst/>
            <a:rect l="l" t="t" r="r" b="b"/>
            <a:pathLst>
              <a:path w="651510" h="470535">
                <a:moveTo>
                  <a:pt x="0" y="301205"/>
                </a:moveTo>
                <a:lnTo>
                  <a:pt x="71574" y="246122"/>
                </a:lnTo>
                <a:lnTo>
                  <a:pt x="236578" y="129217"/>
                </a:lnTo>
                <a:lnTo>
                  <a:pt x="420429" y="23004"/>
                </a:lnTo>
                <a:lnTo>
                  <a:pt x="548547" y="0"/>
                </a:lnTo>
                <a:lnTo>
                  <a:pt x="587623" y="32955"/>
                </a:lnTo>
                <a:lnTo>
                  <a:pt x="606846" y="71850"/>
                </a:lnTo>
                <a:lnTo>
                  <a:pt x="609995" y="112271"/>
                </a:lnTo>
                <a:lnTo>
                  <a:pt x="600845" y="149802"/>
                </a:lnTo>
                <a:lnTo>
                  <a:pt x="583174" y="180029"/>
                </a:lnTo>
                <a:lnTo>
                  <a:pt x="560757" y="198538"/>
                </a:lnTo>
                <a:lnTo>
                  <a:pt x="584763" y="218515"/>
                </a:lnTo>
                <a:lnTo>
                  <a:pt x="628861" y="272225"/>
                </a:lnTo>
                <a:lnTo>
                  <a:pt x="651171" y="350341"/>
                </a:lnTo>
                <a:lnTo>
                  <a:pt x="609814" y="443531"/>
                </a:lnTo>
                <a:lnTo>
                  <a:pt x="470985" y="470053"/>
                </a:lnTo>
                <a:lnTo>
                  <a:pt x="266200" y="415711"/>
                </a:lnTo>
                <a:lnTo>
                  <a:pt x="80768" y="339697"/>
                </a:lnTo>
                <a:lnTo>
                  <a:pt x="0" y="301205"/>
                </a:lnTo>
                <a:close/>
              </a:path>
            </a:pathLst>
          </a:custGeom>
          <a:solidFill>
            <a:srgbClr val="FF5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2982" y="8436014"/>
            <a:ext cx="2717800" cy="1851025"/>
          </a:xfrm>
          <a:custGeom>
            <a:avLst/>
            <a:gdLst/>
            <a:ahLst/>
            <a:cxnLst/>
            <a:rect l="l" t="t" r="r" b="b"/>
            <a:pathLst>
              <a:path w="2717800" h="1851025">
                <a:moveTo>
                  <a:pt x="1910358" y="1549129"/>
                </a:moveTo>
                <a:lnTo>
                  <a:pt x="1153214" y="1169656"/>
                </a:lnTo>
                <a:lnTo>
                  <a:pt x="1169240" y="1172039"/>
                </a:lnTo>
                <a:lnTo>
                  <a:pt x="1185016" y="1168334"/>
                </a:lnTo>
                <a:lnTo>
                  <a:pt x="1219720" y="1135532"/>
                </a:lnTo>
                <a:lnTo>
                  <a:pt x="1268384" y="1080888"/>
                </a:lnTo>
                <a:lnTo>
                  <a:pt x="1296126" y="1049089"/>
                </a:lnTo>
                <a:lnTo>
                  <a:pt x="1326193" y="1014177"/>
                </a:lnTo>
                <a:lnTo>
                  <a:pt x="1358623" y="976055"/>
                </a:lnTo>
                <a:lnTo>
                  <a:pt x="1393454" y="934627"/>
                </a:lnTo>
                <a:lnTo>
                  <a:pt x="1430724" y="889798"/>
                </a:lnTo>
                <a:lnTo>
                  <a:pt x="1470472" y="841469"/>
                </a:lnTo>
                <a:lnTo>
                  <a:pt x="1512735" y="789546"/>
                </a:lnTo>
                <a:lnTo>
                  <a:pt x="1542882" y="754421"/>
                </a:lnTo>
                <a:lnTo>
                  <a:pt x="1576261" y="719606"/>
                </a:lnTo>
                <a:lnTo>
                  <a:pt x="1612577" y="685162"/>
                </a:lnTo>
                <a:lnTo>
                  <a:pt x="1651533" y="651150"/>
                </a:lnTo>
                <a:lnTo>
                  <a:pt x="1692834" y="617630"/>
                </a:lnTo>
                <a:lnTo>
                  <a:pt x="1736185" y="584663"/>
                </a:lnTo>
                <a:lnTo>
                  <a:pt x="1781290" y="552310"/>
                </a:lnTo>
                <a:lnTo>
                  <a:pt x="1827853" y="520632"/>
                </a:lnTo>
                <a:lnTo>
                  <a:pt x="1875579" y="489689"/>
                </a:lnTo>
                <a:lnTo>
                  <a:pt x="1924171" y="459542"/>
                </a:lnTo>
                <a:lnTo>
                  <a:pt x="1973335" y="430252"/>
                </a:lnTo>
                <a:lnTo>
                  <a:pt x="2022775" y="401879"/>
                </a:lnTo>
                <a:lnTo>
                  <a:pt x="2072195" y="374485"/>
                </a:lnTo>
                <a:lnTo>
                  <a:pt x="2121300" y="348130"/>
                </a:lnTo>
                <a:lnTo>
                  <a:pt x="2169793" y="322875"/>
                </a:lnTo>
                <a:lnTo>
                  <a:pt x="2217380" y="298780"/>
                </a:lnTo>
                <a:lnTo>
                  <a:pt x="2263765" y="275906"/>
                </a:lnTo>
                <a:lnTo>
                  <a:pt x="2308652" y="254314"/>
                </a:lnTo>
                <a:lnTo>
                  <a:pt x="2351745" y="234065"/>
                </a:lnTo>
                <a:lnTo>
                  <a:pt x="2392749" y="215219"/>
                </a:lnTo>
                <a:lnTo>
                  <a:pt x="2431369" y="197837"/>
                </a:lnTo>
                <a:lnTo>
                  <a:pt x="2467308" y="181980"/>
                </a:lnTo>
                <a:lnTo>
                  <a:pt x="2529963" y="155084"/>
                </a:lnTo>
                <a:lnTo>
                  <a:pt x="2556088" y="144166"/>
                </a:lnTo>
                <a:lnTo>
                  <a:pt x="2562788" y="140829"/>
                </a:lnTo>
                <a:lnTo>
                  <a:pt x="2606328" y="157629"/>
                </a:lnTo>
                <a:lnTo>
                  <a:pt x="2614020" y="189102"/>
                </a:lnTo>
                <a:lnTo>
                  <a:pt x="2610050" y="213555"/>
                </a:lnTo>
                <a:lnTo>
                  <a:pt x="2599334" y="271620"/>
                </a:lnTo>
                <a:lnTo>
                  <a:pt x="2584356" y="340868"/>
                </a:lnTo>
                <a:lnTo>
                  <a:pt x="2575058" y="379299"/>
                </a:lnTo>
                <a:lnTo>
                  <a:pt x="2564441" y="420063"/>
                </a:lnTo>
                <a:lnTo>
                  <a:pt x="2552421" y="463003"/>
                </a:lnTo>
                <a:lnTo>
                  <a:pt x="2538913" y="507967"/>
                </a:lnTo>
                <a:lnTo>
                  <a:pt x="2523834" y="554799"/>
                </a:lnTo>
                <a:lnTo>
                  <a:pt x="2507099" y="603345"/>
                </a:lnTo>
                <a:lnTo>
                  <a:pt x="2488623" y="653451"/>
                </a:lnTo>
                <a:lnTo>
                  <a:pt x="2468323" y="704962"/>
                </a:lnTo>
                <a:lnTo>
                  <a:pt x="2446113" y="757723"/>
                </a:lnTo>
                <a:lnTo>
                  <a:pt x="2421910" y="811580"/>
                </a:lnTo>
                <a:lnTo>
                  <a:pt x="2398013" y="861406"/>
                </a:lnTo>
                <a:lnTo>
                  <a:pt x="2367185" y="921964"/>
                </a:lnTo>
                <a:lnTo>
                  <a:pt x="2336495" y="978181"/>
                </a:lnTo>
                <a:lnTo>
                  <a:pt x="2303474" y="1034877"/>
                </a:lnTo>
                <a:lnTo>
                  <a:pt x="2268038" y="1091896"/>
                </a:lnTo>
                <a:lnTo>
                  <a:pt x="2230101" y="1149084"/>
                </a:lnTo>
                <a:lnTo>
                  <a:pt x="2189627" y="1206838"/>
                </a:lnTo>
                <a:lnTo>
                  <a:pt x="2150556" y="1260659"/>
                </a:lnTo>
                <a:lnTo>
                  <a:pt x="2112395" y="1311382"/>
                </a:lnTo>
                <a:lnTo>
                  <a:pt x="2075362" y="1358862"/>
                </a:lnTo>
                <a:lnTo>
                  <a:pt x="2039498" y="1403196"/>
                </a:lnTo>
                <a:lnTo>
                  <a:pt x="2004843" y="1444484"/>
                </a:lnTo>
                <a:lnTo>
                  <a:pt x="1971439" y="1482824"/>
                </a:lnTo>
                <a:lnTo>
                  <a:pt x="1939326" y="1518316"/>
                </a:lnTo>
                <a:lnTo>
                  <a:pt x="1910358" y="1549129"/>
                </a:lnTo>
                <a:close/>
              </a:path>
              <a:path w="2717800" h="1851025">
                <a:moveTo>
                  <a:pt x="1417295" y="1850985"/>
                </a:moveTo>
                <a:lnTo>
                  <a:pt x="479578" y="1381010"/>
                </a:lnTo>
                <a:lnTo>
                  <a:pt x="508088" y="1391350"/>
                </a:lnTo>
                <a:lnTo>
                  <a:pt x="536858" y="1381421"/>
                </a:lnTo>
                <a:lnTo>
                  <a:pt x="550813" y="1351043"/>
                </a:lnTo>
                <a:lnTo>
                  <a:pt x="566633" y="1045173"/>
                </a:lnTo>
                <a:lnTo>
                  <a:pt x="578378" y="1022426"/>
                </a:lnTo>
                <a:lnTo>
                  <a:pt x="613215" y="960311"/>
                </a:lnTo>
                <a:lnTo>
                  <a:pt x="654164" y="892338"/>
                </a:lnTo>
                <a:lnTo>
                  <a:pt x="689818" y="835143"/>
                </a:lnTo>
                <a:lnTo>
                  <a:pt x="725196" y="779103"/>
                </a:lnTo>
                <a:lnTo>
                  <a:pt x="760225" y="724280"/>
                </a:lnTo>
                <a:lnTo>
                  <a:pt x="794834" y="670736"/>
                </a:lnTo>
                <a:lnTo>
                  <a:pt x="828952" y="618535"/>
                </a:lnTo>
                <a:lnTo>
                  <a:pt x="862507" y="567738"/>
                </a:lnTo>
                <a:lnTo>
                  <a:pt x="895428" y="518407"/>
                </a:lnTo>
                <a:lnTo>
                  <a:pt x="927644" y="470605"/>
                </a:lnTo>
                <a:lnTo>
                  <a:pt x="959083" y="424395"/>
                </a:lnTo>
                <a:lnTo>
                  <a:pt x="989673" y="379838"/>
                </a:lnTo>
                <a:lnTo>
                  <a:pt x="1019344" y="336997"/>
                </a:lnTo>
                <a:lnTo>
                  <a:pt x="1048023" y="295935"/>
                </a:lnTo>
                <a:lnTo>
                  <a:pt x="1075640" y="256713"/>
                </a:lnTo>
                <a:lnTo>
                  <a:pt x="1102123" y="219394"/>
                </a:lnTo>
                <a:lnTo>
                  <a:pt x="1127401" y="184041"/>
                </a:lnTo>
                <a:lnTo>
                  <a:pt x="1151401" y="150715"/>
                </a:lnTo>
                <a:lnTo>
                  <a:pt x="1174054" y="119479"/>
                </a:lnTo>
                <a:lnTo>
                  <a:pt x="1215028" y="63527"/>
                </a:lnTo>
                <a:lnTo>
                  <a:pt x="1249751" y="16683"/>
                </a:lnTo>
                <a:lnTo>
                  <a:pt x="1283255" y="0"/>
                </a:lnTo>
                <a:lnTo>
                  <a:pt x="1299563" y="3073"/>
                </a:lnTo>
                <a:lnTo>
                  <a:pt x="1313230" y="11884"/>
                </a:lnTo>
                <a:lnTo>
                  <a:pt x="1322625" y="25145"/>
                </a:lnTo>
                <a:lnTo>
                  <a:pt x="1326115" y="41566"/>
                </a:lnTo>
                <a:lnTo>
                  <a:pt x="1326257" y="70400"/>
                </a:lnTo>
                <a:lnTo>
                  <a:pt x="1325588" y="102914"/>
                </a:lnTo>
                <a:lnTo>
                  <a:pt x="1321148" y="179364"/>
                </a:lnTo>
                <a:lnTo>
                  <a:pt x="1317041" y="223493"/>
                </a:lnTo>
                <a:lnTo>
                  <a:pt x="1311453" y="271685"/>
                </a:lnTo>
                <a:lnTo>
                  <a:pt x="1304217" y="324038"/>
                </a:lnTo>
                <a:lnTo>
                  <a:pt x="1295164" y="380647"/>
                </a:lnTo>
                <a:lnTo>
                  <a:pt x="1284128" y="441609"/>
                </a:lnTo>
                <a:lnTo>
                  <a:pt x="1270941" y="507020"/>
                </a:lnTo>
                <a:lnTo>
                  <a:pt x="1255435" y="576976"/>
                </a:lnTo>
                <a:lnTo>
                  <a:pt x="1237443" y="651573"/>
                </a:lnTo>
                <a:lnTo>
                  <a:pt x="1218937" y="724587"/>
                </a:lnTo>
                <a:lnTo>
                  <a:pt x="1204538" y="782133"/>
                </a:lnTo>
                <a:lnTo>
                  <a:pt x="1190324" y="839810"/>
                </a:lnTo>
                <a:lnTo>
                  <a:pt x="1177509" y="892700"/>
                </a:lnTo>
                <a:lnTo>
                  <a:pt x="1166022" y="941014"/>
                </a:lnTo>
                <a:lnTo>
                  <a:pt x="1155794" y="984962"/>
                </a:lnTo>
                <a:lnTo>
                  <a:pt x="1146752" y="1024754"/>
                </a:lnTo>
                <a:lnTo>
                  <a:pt x="1131950" y="1092718"/>
                </a:lnTo>
                <a:lnTo>
                  <a:pt x="1125254" y="1132144"/>
                </a:lnTo>
                <a:lnTo>
                  <a:pt x="1127254" y="1142732"/>
                </a:lnTo>
                <a:lnTo>
                  <a:pt x="1131830" y="1152570"/>
                </a:lnTo>
                <a:lnTo>
                  <a:pt x="1138762" y="1161157"/>
                </a:lnTo>
                <a:lnTo>
                  <a:pt x="1153214" y="1169656"/>
                </a:lnTo>
                <a:lnTo>
                  <a:pt x="1910358" y="1549129"/>
                </a:lnTo>
                <a:lnTo>
                  <a:pt x="1908544" y="1551058"/>
                </a:lnTo>
                <a:lnTo>
                  <a:pt x="1879135" y="1581149"/>
                </a:lnTo>
                <a:lnTo>
                  <a:pt x="1851139" y="1608687"/>
                </a:lnTo>
                <a:lnTo>
                  <a:pt x="1824596" y="1633772"/>
                </a:lnTo>
                <a:lnTo>
                  <a:pt x="1816873" y="1643147"/>
                </a:lnTo>
                <a:lnTo>
                  <a:pt x="1812320" y="1653877"/>
                </a:lnTo>
                <a:lnTo>
                  <a:pt x="1810971" y="1665427"/>
                </a:lnTo>
                <a:lnTo>
                  <a:pt x="1812855" y="1677264"/>
                </a:lnTo>
                <a:lnTo>
                  <a:pt x="1821077" y="1691872"/>
                </a:lnTo>
                <a:lnTo>
                  <a:pt x="1833698" y="1701937"/>
                </a:lnTo>
                <a:lnTo>
                  <a:pt x="2131085" y="1850985"/>
                </a:lnTo>
                <a:lnTo>
                  <a:pt x="1417295" y="1850985"/>
                </a:lnTo>
                <a:close/>
              </a:path>
              <a:path w="2717800" h="1851025">
                <a:moveTo>
                  <a:pt x="0" y="1850985"/>
                </a:moveTo>
                <a:lnTo>
                  <a:pt x="1889" y="1811260"/>
                </a:lnTo>
                <a:lnTo>
                  <a:pt x="5440" y="1757598"/>
                </a:lnTo>
                <a:lnTo>
                  <a:pt x="9924" y="1704207"/>
                </a:lnTo>
                <a:lnTo>
                  <a:pt x="15281" y="1651229"/>
                </a:lnTo>
                <a:lnTo>
                  <a:pt x="21450" y="1598806"/>
                </a:lnTo>
                <a:lnTo>
                  <a:pt x="28372" y="1547081"/>
                </a:lnTo>
                <a:lnTo>
                  <a:pt x="35985" y="1496197"/>
                </a:lnTo>
                <a:lnTo>
                  <a:pt x="44230" y="1446295"/>
                </a:lnTo>
                <a:lnTo>
                  <a:pt x="53045" y="1397518"/>
                </a:lnTo>
                <a:lnTo>
                  <a:pt x="62372" y="1350010"/>
                </a:lnTo>
                <a:lnTo>
                  <a:pt x="72150" y="1303912"/>
                </a:lnTo>
                <a:lnTo>
                  <a:pt x="82317" y="1259367"/>
                </a:lnTo>
                <a:lnTo>
                  <a:pt x="92815" y="1216518"/>
                </a:lnTo>
                <a:lnTo>
                  <a:pt x="103583" y="1175507"/>
                </a:lnTo>
                <a:lnTo>
                  <a:pt x="114560" y="1136476"/>
                </a:lnTo>
                <a:lnTo>
                  <a:pt x="125686" y="1099568"/>
                </a:lnTo>
                <a:lnTo>
                  <a:pt x="152816" y="1019232"/>
                </a:lnTo>
                <a:lnTo>
                  <a:pt x="170369" y="972403"/>
                </a:lnTo>
                <a:lnTo>
                  <a:pt x="189379" y="924671"/>
                </a:lnTo>
                <a:lnTo>
                  <a:pt x="209668" y="876267"/>
                </a:lnTo>
                <a:lnTo>
                  <a:pt x="231055" y="827423"/>
                </a:lnTo>
                <a:lnTo>
                  <a:pt x="253360" y="778372"/>
                </a:lnTo>
                <a:lnTo>
                  <a:pt x="276075" y="730042"/>
                </a:lnTo>
                <a:lnTo>
                  <a:pt x="300005" y="680571"/>
                </a:lnTo>
                <a:lnTo>
                  <a:pt x="332045" y="616431"/>
                </a:lnTo>
                <a:lnTo>
                  <a:pt x="350031" y="581121"/>
                </a:lnTo>
                <a:lnTo>
                  <a:pt x="373188" y="536539"/>
                </a:lnTo>
                <a:lnTo>
                  <a:pt x="395925" y="493560"/>
                </a:lnTo>
                <a:lnTo>
                  <a:pt x="420890" y="447188"/>
                </a:lnTo>
                <a:lnTo>
                  <a:pt x="443827" y="405262"/>
                </a:lnTo>
                <a:lnTo>
                  <a:pt x="465726" y="365796"/>
                </a:lnTo>
                <a:lnTo>
                  <a:pt x="487314" y="327414"/>
                </a:lnTo>
                <a:lnTo>
                  <a:pt x="507840" y="291374"/>
                </a:lnTo>
                <a:lnTo>
                  <a:pt x="527124" y="257908"/>
                </a:lnTo>
                <a:lnTo>
                  <a:pt x="566324" y="236547"/>
                </a:lnTo>
                <a:lnTo>
                  <a:pt x="582537" y="240462"/>
                </a:lnTo>
                <a:lnTo>
                  <a:pt x="595545" y="250146"/>
                </a:lnTo>
                <a:lnTo>
                  <a:pt x="603904" y="264090"/>
                </a:lnTo>
                <a:lnTo>
                  <a:pt x="606169" y="280786"/>
                </a:lnTo>
                <a:lnTo>
                  <a:pt x="566633" y="1045173"/>
                </a:lnTo>
                <a:lnTo>
                  <a:pt x="548744" y="1079864"/>
                </a:lnTo>
                <a:lnTo>
                  <a:pt x="524466" y="1131909"/>
                </a:lnTo>
                <a:lnTo>
                  <a:pt x="504990" y="1179110"/>
                </a:lnTo>
                <a:lnTo>
                  <a:pt x="489937" y="1221698"/>
                </a:lnTo>
                <a:lnTo>
                  <a:pt x="478929" y="1259908"/>
                </a:lnTo>
                <a:lnTo>
                  <a:pt x="467539" y="1324116"/>
                </a:lnTo>
                <a:lnTo>
                  <a:pt x="466401" y="1350580"/>
                </a:lnTo>
                <a:lnTo>
                  <a:pt x="479578" y="1381010"/>
                </a:lnTo>
                <a:lnTo>
                  <a:pt x="1417295" y="1850985"/>
                </a:lnTo>
                <a:lnTo>
                  <a:pt x="0" y="1850985"/>
                </a:lnTo>
                <a:close/>
              </a:path>
              <a:path w="2717800" h="1851025">
                <a:moveTo>
                  <a:pt x="2131085" y="1850985"/>
                </a:moveTo>
                <a:lnTo>
                  <a:pt x="1833698" y="1701937"/>
                </a:lnTo>
                <a:lnTo>
                  <a:pt x="1849209" y="1706547"/>
                </a:lnTo>
                <a:lnTo>
                  <a:pt x="1866105" y="1704789"/>
                </a:lnTo>
                <a:lnTo>
                  <a:pt x="2663434" y="1454976"/>
                </a:lnTo>
                <a:lnTo>
                  <a:pt x="2672719" y="1453196"/>
                </a:lnTo>
                <a:lnTo>
                  <a:pt x="2682193" y="1453707"/>
                </a:lnTo>
                <a:lnTo>
                  <a:pt x="2691414" y="1456289"/>
                </a:lnTo>
                <a:lnTo>
                  <a:pt x="2699943" y="1460721"/>
                </a:lnTo>
                <a:lnTo>
                  <a:pt x="2711647" y="1472719"/>
                </a:lnTo>
                <a:lnTo>
                  <a:pt x="2717477" y="1487815"/>
                </a:lnTo>
                <a:lnTo>
                  <a:pt x="2717214" y="1504094"/>
                </a:lnTo>
                <a:lnTo>
                  <a:pt x="2695734" y="1540671"/>
                </a:lnTo>
                <a:lnTo>
                  <a:pt x="2660145" y="1588058"/>
                </a:lnTo>
                <a:lnTo>
                  <a:pt x="2616391" y="1642164"/>
                </a:lnTo>
                <a:lnTo>
                  <a:pt x="2591280" y="1671591"/>
                </a:lnTo>
                <a:lnTo>
                  <a:pt x="2563922" y="1702523"/>
                </a:lnTo>
                <a:lnTo>
                  <a:pt x="2534247" y="1734901"/>
                </a:lnTo>
                <a:lnTo>
                  <a:pt x="2502188" y="1768667"/>
                </a:lnTo>
                <a:lnTo>
                  <a:pt x="2467674" y="1803762"/>
                </a:lnTo>
                <a:lnTo>
                  <a:pt x="2430637" y="1840129"/>
                </a:lnTo>
                <a:lnTo>
                  <a:pt x="2419190" y="1850985"/>
                </a:lnTo>
                <a:lnTo>
                  <a:pt x="2131085" y="1850985"/>
                </a:lnTo>
                <a:close/>
              </a:path>
              <a:path w="2717800" h="1851025">
                <a:moveTo>
                  <a:pt x="479578" y="1381010"/>
                </a:moveTo>
                <a:lnTo>
                  <a:pt x="466401" y="1350580"/>
                </a:lnTo>
                <a:lnTo>
                  <a:pt x="467539" y="1324116"/>
                </a:lnTo>
                <a:lnTo>
                  <a:pt x="471589" y="1293969"/>
                </a:lnTo>
                <a:lnTo>
                  <a:pt x="489937" y="1221698"/>
                </a:lnTo>
                <a:lnTo>
                  <a:pt x="504990" y="1179110"/>
                </a:lnTo>
                <a:lnTo>
                  <a:pt x="524466" y="1131909"/>
                </a:lnTo>
                <a:lnTo>
                  <a:pt x="548744" y="1079864"/>
                </a:lnTo>
                <a:lnTo>
                  <a:pt x="566633" y="1045173"/>
                </a:lnTo>
                <a:lnTo>
                  <a:pt x="550813" y="1351043"/>
                </a:lnTo>
                <a:lnTo>
                  <a:pt x="536858" y="1381421"/>
                </a:lnTo>
                <a:lnTo>
                  <a:pt x="508088" y="1391350"/>
                </a:lnTo>
                <a:lnTo>
                  <a:pt x="479578" y="1381010"/>
                </a:lnTo>
                <a:close/>
              </a:path>
            </a:pathLst>
          </a:custGeom>
          <a:solidFill>
            <a:srgbClr val="FF5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5472857" y="0"/>
            <a:ext cx="2815590" cy="3106420"/>
            <a:chOff x="15472857" y="0"/>
            <a:chExt cx="2815590" cy="3106420"/>
          </a:xfrm>
        </p:grpSpPr>
        <p:sp>
          <p:nvSpPr>
            <p:cNvPr id="17" name="object 17"/>
            <p:cNvSpPr/>
            <p:nvPr/>
          </p:nvSpPr>
          <p:spPr>
            <a:xfrm>
              <a:off x="15472857" y="0"/>
              <a:ext cx="2815590" cy="3106420"/>
            </a:xfrm>
            <a:custGeom>
              <a:avLst/>
              <a:gdLst/>
              <a:ahLst/>
              <a:cxnLst/>
              <a:rect l="l" t="t" r="r" b="b"/>
              <a:pathLst>
                <a:path w="2815590" h="3106420">
                  <a:moveTo>
                    <a:pt x="0" y="1088558"/>
                  </a:moveTo>
                  <a:lnTo>
                    <a:pt x="39727" y="414496"/>
                  </a:lnTo>
                  <a:lnTo>
                    <a:pt x="351119" y="0"/>
                  </a:lnTo>
                  <a:lnTo>
                    <a:pt x="2815141" y="0"/>
                  </a:lnTo>
                  <a:lnTo>
                    <a:pt x="2815141" y="2716918"/>
                  </a:lnTo>
                  <a:lnTo>
                    <a:pt x="2209012" y="2419071"/>
                  </a:lnTo>
                  <a:lnTo>
                    <a:pt x="1935477" y="2234911"/>
                  </a:lnTo>
                  <a:lnTo>
                    <a:pt x="1919151" y="2292002"/>
                  </a:lnTo>
                  <a:lnTo>
                    <a:pt x="1144736" y="1586082"/>
                  </a:lnTo>
                  <a:lnTo>
                    <a:pt x="901283" y="1566689"/>
                  </a:lnTo>
                  <a:lnTo>
                    <a:pt x="403445" y="1436735"/>
                  </a:lnTo>
                  <a:lnTo>
                    <a:pt x="0" y="1088558"/>
                  </a:lnTo>
                  <a:close/>
                </a:path>
                <a:path w="2815590" h="3106420">
                  <a:moveTo>
                    <a:pt x="867619" y="2979321"/>
                  </a:moveTo>
                  <a:lnTo>
                    <a:pt x="579628" y="2518647"/>
                  </a:lnTo>
                  <a:lnTo>
                    <a:pt x="711697" y="2066719"/>
                  </a:lnTo>
                  <a:lnTo>
                    <a:pt x="991006" y="1722782"/>
                  </a:lnTo>
                  <a:lnTo>
                    <a:pt x="1144736" y="1586082"/>
                  </a:lnTo>
                  <a:lnTo>
                    <a:pt x="1919151" y="2292002"/>
                  </a:lnTo>
                  <a:lnTo>
                    <a:pt x="1879054" y="2432219"/>
                  </a:lnTo>
                  <a:lnTo>
                    <a:pt x="1696028" y="2823099"/>
                  </a:lnTo>
                  <a:lnTo>
                    <a:pt x="1365762" y="3105988"/>
                  </a:lnTo>
                  <a:lnTo>
                    <a:pt x="867619" y="2979321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76726" y="582301"/>
              <a:ext cx="1224280" cy="1157605"/>
            </a:xfrm>
            <a:custGeom>
              <a:avLst/>
              <a:gdLst/>
              <a:ahLst/>
              <a:cxnLst/>
              <a:rect l="l" t="t" r="r" b="b"/>
              <a:pathLst>
                <a:path w="1224280" h="1157605">
                  <a:moveTo>
                    <a:pt x="293689" y="1048384"/>
                  </a:moveTo>
                  <a:lnTo>
                    <a:pt x="259566" y="1015596"/>
                  </a:lnTo>
                  <a:lnTo>
                    <a:pt x="226580" y="978688"/>
                  </a:lnTo>
                  <a:lnTo>
                    <a:pt x="194853" y="937725"/>
                  </a:lnTo>
                  <a:lnTo>
                    <a:pt x="164511" y="892769"/>
                  </a:lnTo>
                  <a:lnTo>
                    <a:pt x="135801" y="846807"/>
                  </a:lnTo>
                  <a:lnTo>
                    <a:pt x="109076" y="802687"/>
                  </a:lnTo>
                  <a:lnTo>
                    <a:pt x="84613" y="760266"/>
                  </a:lnTo>
                  <a:lnTo>
                    <a:pt x="62690" y="719403"/>
                  </a:lnTo>
                  <a:lnTo>
                    <a:pt x="43582" y="679953"/>
                  </a:lnTo>
                  <a:lnTo>
                    <a:pt x="27569" y="641775"/>
                  </a:lnTo>
                  <a:lnTo>
                    <a:pt x="14927" y="604725"/>
                  </a:lnTo>
                  <a:lnTo>
                    <a:pt x="865" y="533438"/>
                  </a:lnTo>
                  <a:lnTo>
                    <a:pt x="0" y="498916"/>
                  </a:lnTo>
                  <a:lnTo>
                    <a:pt x="3615" y="464952"/>
                  </a:lnTo>
                  <a:lnTo>
                    <a:pt x="25395" y="398123"/>
                  </a:lnTo>
                  <a:lnTo>
                    <a:pt x="68424" y="331809"/>
                  </a:lnTo>
                  <a:lnTo>
                    <a:pt x="98601" y="298488"/>
                  </a:lnTo>
                  <a:lnTo>
                    <a:pt x="134921" y="264868"/>
                  </a:lnTo>
                  <a:lnTo>
                    <a:pt x="177662" y="230806"/>
                  </a:lnTo>
                  <a:lnTo>
                    <a:pt x="227103" y="196158"/>
                  </a:lnTo>
                  <a:lnTo>
                    <a:pt x="274068" y="167113"/>
                  </a:lnTo>
                  <a:lnTo>
                    <a:pt x="323359" y="140410"/>
                  </a:lnTo>
                  <a:lnTo>
                    <a:pt x="374579" y="116044"/>
                  </a:lnTo>
                  <a:lnTo>
                    <a:pt x="427333" y="94011"/>
                  </a:lnTo>
                  <a:lnTo>
                    <a:pt x="481225" y="74307"/>
                  </a:lnTo>
                  <a:lnTo>
                    <a:pt x="535859" y="56928"/>
                  </a:lnTo>
                  <a:lnTo>
                    <a:pt x="590839" y="41868"/>
                  </a:lnTo>
                  <a:lnTo>
                    <a:pt x="645769" y="29125"/>
                  </a:lnTo>
                  <a:lnTo>
                    <a:pt x="700253" y="18693"/>
                  </a:lnTo>
                  <a:lnTo>
                    <a:pt x="753896" y="10569"/>
                  </a:lnTo>
                  <a:lnTo>
                    <a:pt x="806301" y="4749"/>
                  </a:lnTo>
                  <a:lnTo>
                    <a:pt x="857073" y="1227"/>
                  </a:lnTo>
                  <a:lnTo>
                    <a:pt x="905817" y="0"/>
                  </a:lnTo>
                  <a:lnTo>
                    <a:pt x="952135" y="1063"/>
                  </a:lnTo>
                  <a:lnTo>
                    <a:pt x="995633" y="4412"/>
                  </a:lnTo>
                  <a:lnTo>
                    <a:pt x="1035914" y="10043"/>
                  </a:lnTo>
                  <a:lnTo>
                    <a:pt x="1105242" y="28135"/>
                  </a:lnTo>
                  <a:lnTo>
                    <a:pt x="1156954" y="55302"/>
                  </a:lnTo>
                  <a:lnTo>
                    <a:pt x="1187883" y="91512"/>
                  </a:lnTo>
                  <a:lnTo>
                    <a:pt x="1206027" y="138921"/>
                  </a:lnTo>
                  <a:lnTo>
                    <a:pt x="1218516" y="195599"/>
                  </a:lnTo>
                  <a:lnTo>
                    <a:pt x="1223660" y="261203"/>
                  </a:lnTo>
                  <a:lnTo>
                    <a:pt x="1222949" y="297245"/>
                  </a:lnTo>
                  <a:lnTo>
                    <a:pt x="1219768" y="335389"/>
                  </a:lnTo>
                  <a:lnTo>
                    <a:pt x="1213905" y="375593"/>
                  </a:lnTo>
                  <a:lnTo>
                    <a:pt x="1205150" y="417813"/>
                  </a:lnTo>
                  <a:lnTo>
                    <a:pt x="1193291" y="462007"/>
                  </a:lnTo>
                  <a:lnTo>
                    <a:pt x="1178117" y="508131"/>
                  </a:lnTo>
                  <a:lnTo>
                    <a:pt x="1159417" y="556142"/>
                  </a:lnTo>
                  <a:lnTo>
                    <a:pt x="1136979" y="605998"/>
                  </a:lnTo>
                  <a:lnTo>
                    <a:pt x="1110591" y="657655"/>
                  </a:lnTo>
                  <a:lnTo>
                    <a:pt x="1080044" y="711070"/>
                  </a:lnTo>
                  <a:lnTo>
                    <a:pt x="1045126" y="766201"/>
                  </a:lnTo>
                  <a:lnTo>
                    <a:pt x="1005624" y="823005"/>
                  </a:lnTo>
                  <a:lnTo>
                    <a:pt x="961329" y="881438"/>
                  </a:lnTo>
                  <a:lnTo>
                    <a:pt x="912029" y="941457"/>
                  </a:lnTo>
                  <a:lnTo>
                    <a:pt x="857512" y="1003019"/>
                  </a:lnTo>
                  <a:lnTo>
                    <a:pt x="821231" y="1039590"/>
                  </a:lnTo>
                  <a:lnTo>
                    <a:pt x="784226" y="1071094"/>
                  </a:lnTo>
                  <a:lnTo>
                    <a:pt x="746620" y="1097596"/>
                  </a:lnTo>
                  <a:lnTo>
                    <a:pt x="708539" y="1119158"/>
                  </a:lnTo>
                  <a:lnTo>
                    <a:pt x="670106" y="1135844"/>
                  </a:lnTo>
                  <a:lnTo>
                    <a:pt x="631444" y="1147716"/>
                  </a:lnTo>
                  <a:lnTo>
                    <a:pt x="592679" y="1154838"/>
                  </a:lnTo>
                  <a:lnTo>
                    <a:pt x="553933" y="1157273"/>
                  </a:lnTo>
                  <a:lnTo>
                    <a:pt x="515332" y="1155084"/>
                  </a:lnTo>
                  <a:lnTo>
                    <a:pt x="476998" y="1148335"/>
                  </a:lnTo>
                  <a:lnTo>
                    <a:pt x="439056" y="1137087"/>
                  </a:lnTo>
                  <a:lnTo>
                    <a:pt x="401631" y="1121405"/>
                  </a:lnTo>
                  <a:lnTo>
                    <a:pt x="364845" y="1101352"/>
                  </a:lnTo>
                  <a:lnTo>
                    <a:pt x="328823" y="1076991"/>
                  </a:lnTo>
                  <a:lnTo>
                    <a:pt x="293689" y="1048384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7269877" y="0"/>
            <a:ext cx="3804920" cy="541655"/>
          </a:xfrm>
          <a:custGeom>
            <a:avLst/>
            <a:gdLst/>
            <a:ahLst/>
            <a:cxnLst/>
            <a:rect l="l" t="t" r="r" b="b"/>
            <a:pathLst>
              <a:path w="3804920" h="541655">
                <a:moveTo>
                  <a:pt x="3804518" y="0"/>
                </a:moveTo>
                <a:lnTo>
                  <a:pt x="3415741" y="541353"/>
                </a:lnTo>
                <a:lnTo>
                  <a:pt x="1792965" y="506395"/>
                </a:lnTo>
                <a:lnTo>
                  <a:pt x="151283" y="56494"/>
                </a:lnTo>
                <a:lnTo>
                  <a:pt x="0" y="0"/>
                </a:lnTo>
                <a:lnTo>
                  <a:pt x="3804518" y="0"/>
                </a:lnTo>
                <a:close/>
              </a:path>
            </a:pathLst>
          </a:custGeom>
          <a:solidFill>
            <a:srgbClr val="FFE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9897" rIns="0" bIns="0" rtlCol="0">
            <a:spAutoFit/>
          </a:bodyPr>
          <a:lstStyle/>
          <a:p>
            <a:pPr marL="2606040">
              <a:lnSpc>
                <a:spcPct val="100000"/>
              </a:lnSpc>
              <a:spcBef>
                <a:spcPts val="100"/>
              </a:spcBef>
            </a:pPr>
            <a:r>
              <a:rPr sz="8800" spc="-780" dirty="0"/>
              <a:t>Çatışma</a:t>
            </a:r>
            <a:r>
              <a:rPr sz="8800" spc="-680" dirty="0"/>
              <a:t> </a:t>
            </a:r>
            <a:r>
              <a:rPr sz="8800" spc="-760" dirty="0"/>
              <a:t>Çözme</a:t>
            </a:r>
            <a:r>
              <a:rPr sz="8800" spc="-680" dirty="0"/>
              <a:t> </a:t>
            </a:r>
            <a:r>
              <a:rPr sz="8800" spc="-530" dirty="0"/>
              <a:t>Becerileri</a:t>
            </a:r>
            <a:endParaRPr sz="8800"/>
          </a:p>
        </p:txBody>
      </p:sp>
      <p:sp>
        <p:nvSpPr>
          <p:cNvPr id="22" name="object 22"/>
          <p:cNvSpPr/>
          <p:nvPr/>
        </p:nvSpPr>
        <p:spPr>
          <a:xfrm>
            <a:off x="8165276" y="6013421"/>
            <a:ext cx="1823085" cy="638175"/>
          </a:xfrm>
          <a:custGeom>
            <a:avLst/>
            <a:gdLst/>
            <a:ahLst/>
            <a:cxnLst/>
            <a:rect l="l" t="t" r="r" b="b"/>
            <a:pathLst>
              <a:path w="1823084" h="638175">
                <a:moveTo>
                  <a:pt x="689666" y="638175"/>
                </a:moveTo>
                <a:lnTo>
                  <a:pt x="397172" y="297288"/>
                </a:lnTo>
                <a:lnTo>
                  <a:pt x="80492" y="635920"/>
                </a:lnTo>
                <a:lnTo>
                  <a:pt x="0" y="561503"/>
                </a:lnTo>
                <a:lnTo>
                  <a:pt x="400573" y="133798"/>
                </a:lnTo>
                <a:lnTo>
                  <a:pt x="697602" y="479570"/>
                </a:lnTo>
                <a:lnTo>
                  <a:pt x="1197942" y="0"/>
                </a:lnTo>
                <a:lnTo>
                  <a:pt x="1352125" y="388241"/>
                </a:lnTo>
                <a:lnTo>
                  <a:pt x="1627991" y="52993"/>
                </a:lnTo>
                <a:lnTo>
                  <a:pt x="1822988" y="515651"/>
                </a:lnTo>
                <a:lnTo>
                  <a:pt x="1722088" y="557745"/>
                </a:lnTo>
                <a:lnTo>
                  <a:pt x="1597381" y="262335"/>
                </a:lnTo>
                <a:lnTo>
                  <a:pt x="1318491" y="600966"/>
                </a:lnTo>
                <a:lnTo>
                  <a:pt x="1155995" y="191678"/>
                </a:lnTo>
                <a:lnTo>
                  <a:pt x="689666" y="638175"/>
                </a:lnTo>
                <a:close/>
              </a:path>
            </a:pathLst>
          </a:custGeom>
          <a:solidFill>
            <a:srgbClr val="FFE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96293" y="7905673"/>
            <a:ext cx="1537335" cy="2381885"/>
          </a:xfrm>
          <a:custGeom>
            <a:avLst/>
            <a:gdLst/>
            <a:ahLst/>
            <a:cxnLst/>
            <a:rect l="l" t="t" r="r" b="b"/>
            <a:pathLst>
              <a:path w="1537334" h="2381884">
                <a:moveTo>
                  <a:pt x="1245870" y="2381339"/>
                </a:moveTo>
                <a:lnTo>
                  <a:pt x="1208265" y="2182736"/>
                </a:lnTo>
                <a:lnTo>
                  <a:pt x="853719" y="1416024"/>
                </a:lnTo>
                <a:lnTo>
                  <a:pt x="244144" y="1312633"/>
                </a:lnTo>
                <a:lnTo>
                  <a:pt x="0" y="1882698"/>
                </a:lnTo>
                <a:lnTo>
                  <a:pt x="313474" y="2381339"/>
                </a:lnTo>
                <a:lnTo>
                  <a:pt x="1245870" y="2381339"/>
                </a:lnTo>
                <a:close/>
              </a:path>
              <a:path w="1537334" h="2381884">
                <a:moveTo>
                  <a:pt x="1537195" y="232333"/>
                </a:moveTo>
                <a:lnTo>
                  <a:pt x="1236319" y="0"/>
                </a:lnTo>
                <a:lnTo>
                  <a:pt x="939736" y="239331"/>
                </a:lnTo>
                <a:lnTo>
                  <a:pt x="977658" y="757758"/>
                </a:lnTo>
                <a:lnTo>
                  <a:pt x="1148346" y="1274635"/>
                </a:lnTo>
                <a:lnTo>
                  <a:pt x="1250073" y="1509293"/>
                </a:lnTo>
                <a:lnTo>
                  <a:pt x="1347508" y="1272298"/>
                </a:lnTo>
                <a:lnTo>
                  <a:pt x="1508734" y="751535"/>
                </a:lnTo>
                <a:lnTo>
                  <a:pt x="1537195" y="232333"/>
                </a:lnTo>
                <a:close/>
              </a:path>
            </a:pathLst>
          </a:custGeom>
          <a:solidFill>
            <a:srgbClr val="FFE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58742" y="1509049"/>
            <a:ext cx="1177290" cy="544830"/>
          </a:xfrm>
          <a:custGeom>
            <a:avLst/>
            <a:gdLst/>
            <a:ahLst/>
            <a:cxnLst/>
            <a:rect l="l" t="t" r="r" b="b"/>
            <a:pathLst>
              <a:path w="1177290" h="544830">
                <a:moveTo>
                  <a:pt x="0" y="360831"/>
                </a:moveTo>
                <a:lnTo>
                  <a:pt x="122395" y="80356"/>
                </a:lnTo>
                <a:lnTo>
                  <a:pt x="533732" y="0"/>
                </a:lnTo>
                <a:lnTo>
                  <a:pt x="972390" y="22852"/>
                </a:lnTo>
                <a:lnTo>
                  <a:pt x="1176747" y="52005"/>
                </a:lnTo>
                <a:lnTo>
                  <a:pt x="1013371" y="177666"/>
                </a:lnTo>
                <a:lnTo>
                  <a:pt x="643015" y="412837"/>
                </a:lnTo>
                <a:lnTo>
                  <a:pt x="245338" y="544798"/>
                </a:lnTo>
                <a:lnTo>
                  <a:pt x="0" y="360831"/>
                </a:lnTo>
                <a:close/>
              </a:path>
            </a:pathLst>
          </a:custGeom>
          <a:solidFill>
            <a:srgbClr val="FFE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74875" y="907657"/>
            <a:ext cx="786765" cy="311150"/>
          </a:xfrm>
          <a:custGeom>
            <a:avLst/>
            <a:gdLst/>
            <a:ahLst/>
            <a:cxnLst/>
            <a:rect l="l" t="t" r="r" b="b"/>
            <a:pathLst>
              <a:path w="786765" h="311150">
                <a:moveTo>
                  <a:pt x="0" y="153936"/>
                </a:moveTo>
                <a:lnTo>
                  <a:pt x="124452" y="0"/>
                </a:lnTo>
                <a:lnTo>
                  <a:pt x="394697" y="20550"/>
                </a:lnTo>
                <a:lnTo>
                  <a:pt x="664260" y="110179"/>
                </a:lnTo>
                <a:lnTo>
                  <a:pt x="786664" y="163479"/>
                </a:lnTo>
                <a:lnTo>
                  <a:pt x="663235" y="213797"/>
                </a:lnTo>
                <a:lnTo>
                  <a:pt x="391966" y="296865"/>
                </a:lnTo>
                <a:lnTo>
                  <a:pt x="121379" y="310854"/>
                </a:lnTo>
                <a:lnTo>
                  <a:pt x="0" y="153936"/>
                </a:lnTo>
                <a:close/>
              </a:path>
            </a:pathLst>
          </a:custGeom>
          <a:solidFill>
            <a:srgbClr val="FFE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68317" y="0"/>
            <a:ext cx="1226185" cy="558165"/>
          </a:xfrm>
          <a:custGeom>
            <a:avLst/>
            <a:gdLst/>
            <a:ahLst/>
            <a:cxnLst/>
            <a:rect l="l" t="t" r="r" b="b"/>
            <a:pathLst>
              <a:path w="1226184" h="558165">
                <a:moveTo>
                  <a:pt x="0" y="4931"/>
                </a:moveTo>
                <a:lnTo>
                  <a:pt x="9446" y="0"/>
                </a:lnTo>
                <a:lnTo>
                  <a:pt x="586746" y="0"/>
                </a:lnTo>
                <a:lnTo>
                  <a:pt x="709664" y="65195"/>
                </a:lnTo>
                <a:lnTo>
                  <a:pt x="1070548" y="390357"/>
                </a:lnTo>
                <a:lnTo>
                  <a:pt x="1225789" y="557811"/>
                </a:lnTo>
                <a:lnTo>
                  <a:pt x="997971" y="552489"/>
                </a:lnTo>
                <a:lnTo>
                  <a:pt x="516124" y="497546"/>
                </a:lnTo>
                <a:lnTo>
                  <a:pt x="82663" y="334516"/>
                </a:lnTo>
                <a:lnTo>
                  <a:pt x="0" y="4931"/>
                </a:lnTo>
                <a:close/>
              </a:path>
            </a:pathLst>
          </a:custGeom>
          <a:solidFill>
            <a:srgbClr val="FFE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0" y="0"/>
            <a:ext cx="2218690" cy="3489960"/>
            <a:chOff x="0" y="0"/>
            <a:chExt cx="2218690" cy="3489960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2218690" cy="3489960"/>
            </a:xfrm>
            <a:custGeom>
              <a:avLst/>
              <a:gdLst/>
              <a:ahLst/>
              <a:cxnLst/>
              <a:rect l="l" t="t" r="r" b="b"/>
              <a:pathLst>
                <a:path w="2218690" h="3489960">
                  <a:moveTo>
                    <a:pt x="708272" y="599883"/>
                  </a:moveTo>
                  <a:lnTo>
                    <a:pt x="67050" y="644483"/>
                  </a:lnTo>
                  <a:lnTo>
                    <a:pt x="0" y="442140"/>
                  </a:lnTo>
                  <a:lnTo>
                    <a:pt x="0" y="0"/>
                  </a:lnTo>
                  <a:lnTo>
                    <a:pt x="541428" y="0"/>
                  </a:lnTo>
                  <a:lnTo>
                    <a:pt x="652456" y="368442"/>
                  </a:lnTo>
                  <a:lnTo>
                    <a:pt x="708272" y="599883"/>
                  </a:lnTo>
                  <a:close/>
                </a:path>
                <a:path w="2218690" h="3489960">
                  <a:moveTo>
                    <a:pt x="1688319" y="550001"/>
                  </a:moveTo>
                  <a:lnTo>
                    <a:pt x="712609" y="617866"/>
                  </a:lnTo>
                  <a:lnTo>
                    <a:pt x="801488" y="437665"/>
                  </a:lnTo>
                  <a:lnTo>
                    <a:pt x="1037922" y="62701"/>
                  </a:lnTo>
                  <a:lnTo>
                    <a:pt x="1104024" y="0"/>
                  </a:lnTo>
                  <a:lnTo>
                    <a:pt x="1873330" y="0"/>
                  </a:lnTo>
                  <a:lnTo>
                    <a:pt x="1904321" y="85126"/>
                  </a:lnTo>
                  <a:lnTo>
                    <a:pt x="1688319" y="550001"/>
                  </a:lnTo>
                  <a:close/>
                </a:path>
                <a:path w="2218690" h="3489960">
                  <a:moveTo>
                    <a:pt x="236147" y="3489925"/>
                  </a:moveTo>
                  <a:lnTo>
                    <a:pt x="0" y="3316845"/>
                  </a:lnTo>
                  <a:lnTo>
                    <a:pt x="0" y="557374"/>
                  </a:lnTo>
                  <a:lnTo>
                    <a:pt x="67050" y="644483"/>
                  </a:lnTo>
                  <a:lnTo>
                    <a:pt x="708272" y="599883"/>
                  </a:lnTo>
                  <a:lnTo>
                    <a:pt x="712609" y="617866"/>
                  </a:lnTo>
                  <a:lnTo>
                    <a:pt x="1688319" y="550001"/>
                  </a:lnTo>
                  <a:lnTo>
                    <a:pt x="1663193" y="604076"/>
                  </a:lnTo>
                  <a:lnTo>
                    <a:pt x="1319814" y="1069330"/>
                  </a:lnTo>
                  <a:lnTo>
                    <a:pt x="1145141" y="1271047"/>
                  </a:lnTo>
                  <a:lnTo>
                    <a:pt x="1316558" y="1280596"/>
                  </a:lnTo>
                  <a:lnTo>
                    <a:pt x="1691696" y="1338408"/>
                  </a:lnTo>
                  <a:lnTo>
                    <a:pt x="2061887" y="1488227"/>
                  </a:lnTo>
                  <a:lnTo>
                    <a:pt x="2218463" y="1773799"/>
                  </a:lnTo>
                  <a:lnTo>
                    <a:pt x="2172043" y="1818409"/>
                  </a:lnTo>
                  <a:lnTo>
                    <a:pt x="762588" y="1916443"/>
                  </a:lnTo>
                  <a:lnTo>
                    <a:pt x="954852" y="2019875"/>
                  </a:lnTo>
                  <a:lnTo>
                    <a:pt x="981181" y="2036929"/>
                  </a:lnTo>
                  <a:lnTo>
                    <a:pt x="446966" y="2074087"/>
                  </a:lnTo>
                  <a:lnTo>
                    <a:pt x="504851" y="2294136"/>
                  </a:lnTo>
                  <a:lnTo>
                    <a:pt x="583757" y="2778873"/>
                  </a:lnTo>
                  <a:lnTo>
                    <a:pt x="541563" y="3265176"/>
                  </a:lnTo>
                  <a:lnTo>
                    <a:pt x="236147" y="3489925"/>
                  </a:lnTo>
                  <a:close/>
                </a:path>
                <a:path w="2218690" h="3489960">
                  <a:moveTo>
                    <a:pt x="1979852" y="2003104"/>
                  </a:moveTo>
                  <a:lnTo>
                    <a:pt x="1480632" y="2029136"/>
                  </a:lnTo>
                  <a:lnTo>
                    <a:pt x="986358" y="1963160"/>
                  </a:lnTo>
                  <a:lnTo>
                    <a:pt x="762588" y="1916443"/>
                  </a:lnTo>
                  <a:lnTo>
                    <a:pt x="2172043" y="1818409"/>
                  </a:lnTo>
                  <a:lnTo>
                    <a:pt x="1979852" y="2003104"/>
                  </a:lnTo>
                  <a:close/>
                </a:path>
                <a:path w="2218690" h="3489960">
                  <a:moveTo>
                    <a:pt x="1330701" y="2958574"/>
                  </a:moveTo>
                  <a:lnTo>
                    <a:pt x="926131" y="2646795"/>
                  </a:lnTo>
                  <a:lnTo>
                    <a:pt x="588356" y="2262165"/>
                  </a:lnTo>
                  <a:lnTo>
                    <a:pt x="446966" y="2074087"/>
                  </a:lnTo>
                  <a:lnTo>
                    <a:pt x="981181" y="2036929"/>
                  </a:lnTo>
                  <a:lnTo>
                    <a:pt x="1351118" y="2276565"/>
                  </a:lnTo>
                  <a:lnTo>
                    <a:pt x="1680589" y="2606108"/>
                  </a:lnTo>
                  <a:lnTo>
                    <a:pt x="1672472" y="2928096"/>
                  </a:lnTo>
                  <a:lnTo>
                    <a:pt x="1330701" y="2958574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567963"/>
              <a:ext cx="1146175" cy="1545590"/>
            </a:xfrm>
            <a:custGeom>
              <a:avLst/>
              <a:gdLst/>
              <a:ahLst/>
              <a:cxnLst/>
              <a:rect l="l" t="t" r="r" b="b"/>
              <a:pathLst>
                <a:path w="1146175" h="1545589">
                  <a:moveTo>
                    <a:pt x="270842" y="1545593"/>
                  </a:moveTo>
                  <a:lnTo>
                    <a:pt x="229278" y="1545233"/>
                  </a:lnTo>
                  <a:lnTo>
                    <a:pt x="188706" y="1541131"/>
                  </a:lnTo>
                  <a:lnTo>
                    <a:pt x="149174" y="1533456"/>
                  </a:lnTo>
                  <a:lnTo>
                    <a:pt x="110733" y="1522380"/>
                  </a:lnTo>
                  <a:lnTo>
                    <a:pt x="73431" y="1508074"/>
                  </a:lnTo>
                  <a:lnTo>
                    <a:pt x="37320" y="1490708"/>
                  </a:lnTo>
                  <a:lnTo>
                    <a:pt x="2447" y="1470453"/>
                  </a:lnTo>
                  <a:lnTo>
                    <a:pt x="0" y="112178"/>
                  </a:lnTo>
                  <a:lnTo>
                    <a:pt x="33740" y="92402"/>
                  </a:lnTo>
                  <a:lnTo>
                    <a:pt x="73941" y="71982"/>
                  </a:lnTo>
                  <a:lnTo>
                    <a:pt x="115530" y="53935"/>
                  </a:lnTo>
                  <a:lnTo>
                    <a:pt x="158426" y="38355"/>
                  </a:lnTo>
                  <a:lnTo>
                    <a:pt x="202546" y="25336"/>
                  </a:lnTo>
                  <a:lnTo>
                    <a:pt x="247808" y="14972"/>
                  </a:lnTo>
                  <a:lnTo>
                    <a:pt x="294129" y="7355"/>
                  </a:lnTo>
                  <a:lnTo>
                    <a:pt x="341427" y="2581"/>
                  </a:lnTo>
                  <a:lnTo>
                    <a:pt x="399945" y="0"/>
                  </a:lnTo>
                  <a:lnTo>
                    <a:pt x="456162" y="495"/>
                  </a:lnTo>
                  <a:lnTo>
                    <a:pt x="510089" y="3979"/>
                  </a:lnTo>
                  <a:lnTo>
                    <a:pt x="561739" y="10361"/>
                  </a:lnTo>
                  <a:lnTo>
                    <a:pt x="611120" y="19551"/>
                  </a:lnTo>
                  <a:lnTo>
                    <a:pt x="658246" y="31459"/>
                  </a:lnTo>
                  <a:lnTo>
                    <a:pt x="703127" y="45996"/>
                  </a:lnTo>
                  <a:lnTo>
                    <a:pt x="745774" y="63072"/>
                  </a:lnTo>
                  <a:lnTo>
                    <a:pt x="786198" y="82596"/>
                  </a:lnTo>
                  <a:lnTo>
                    <a:pt x="824410" y="104480"/>
                  </a:lnTo>
                  <a:lnTo>
                    <a:pt x="860423" y="128633"/>
                  </a:lnTo>
                  <a:lnTo>
                    <a:pt x="894245" y="154966"/>
                  </a:lnTo>
                  <a:lnTo>
                    <a:pt x="925890" y="183389"/>
                  </a:lnTo>
                  <a:lnTo>
                    <a:pt x="955367" y="213811"/>
                  </a:lnTo>
                  <a:lnTo>
                    <a:pt x="982689" y="246144"/>
                  </a:lnTo>
                  <a:lnTo>
                    <a:pt x="1007866" y="280297"/>
                  </a:lnTo>
                  <a:lnTo>
                    <a:pt x="1030909" y="316181"/>
                  </a:lnTo>
                  <a:lnTo>
                    <a:pt x="1051830" y="353705"/>
                  </a:lnTo>
                  <a:lnTo>
                    <a:pt x="1070639" y="392781"/>
                  </a:lnTo>
                  <a:lnTo>
                    <a:pt x="1087348" y="433317"/>
                  </a:lnTo>
                  <a:lnTo>
                    <a:pt x="1101967" y="475225"/>
                  </a:lnTo>
                  <a:lnTo>
                    <a:pt x="1114509" y="518414"/>
                  </a:lnTo>
                  <a:lnTo>
                    <a:pt x="1124984" y="562795"/>
                  </a:lnTo>
                  <a:lnTo>
                    <a:pt x="1133403" y="608279"/>
                  </a:lnTo>
                  <a:lnTo>
                    <a:pt x="1139778" y="654774"/>
                  </a:lnTo>
                  <a:lnTo>
                    <a:pt x="1144119" y="702191"/>
                  </a:lnTo>
                  <a:lnTo>
                    <a:pt x="1145828" y="751188"/>
                  </a:lnTo>
                  <a:lnTo>
                    <a:pt x="1144100" y="798453"/>
                  </a:lnTo>
                  <a:lnTo>
                    <a:pt x="1139061" y="844028"/>
                  </a:lnTo>
                  <a:lnTo>
                    <a:pt x="1130838" y="887957"/>
                  </a:lnTo>
                  <a:lnTo>
                    <a:pt x="1119556" y="930282"/>
                  </a:lnTo>
                  <a:lnTo>
                    <a:pt x="1105343" y="971046"/>
                  </a:lnTo>
                  <a:lnTo>
                    <a:pt x="1088323" y="1010293"/>
                  </a:lnTo>
                  <a:lnTo>
                    <a:pt x="1068624" y="1048065"/>
                  </a:lnTo>
                  <a:lnTo>
                    <a:pt x="1046371" y="1084405"/>
                  </a:lnTo>
                  <a:lnTo>
                    <a:pt x="1021691" y="1119357"/>
                  </a:lnTo>
                  <a:lnTo>
                    <a:pt x="994710" y="1152963"/>
                  </a:lnTo>
                  <a:lnTo>
                    <a:pt x="965553" y="1185266"/>
                  </a:lnTo>
                  <a:lnTo>
                    <a:pt x="934348" y="1216308"/>
                  </a:lnTo>
                  <a:lnTo>
                    <a:pt x="901220" y="1246135"/>
                  </a:lnTo>
                  <a:lnTo>
                    <a:pt x="866296" y="1274787"/>
                  </a:lnTo>
                  <a:lnTo>
                    <a:pt x="829702" y="1302308"/>
                  </a:lnTo>
                  <a:lnTo>
                    <a:pt x="791563" y="1328741"/>
                  </a:lnTo>
                  <a:lnTo>
                    <a:pt x="752007" y="1354128"/>
                  </a:lnTo>
                  <a:lnTo>
                    <a:pt x="711159" y="1378514"/>
                  </a:lnTo>
                  <a:lnTo>
                    <a:pt x="669145" y="1401941"/>
                  </a:lnTo>
                  <a:lnTo>
                    <a:pt x="626092" y="1424451"/>
                  </a:lnTo>
                  <a:lnTo>
                    <a:pt x="582126" y="1446088"/>
                  </a:lnTo>
                  <a:lnTo>
                    <a:pt x="537373" y="1466895"/>
                  </a:lnTo>
                  <a:lnTo>
                    <a:pt x="491959" y="1486914"/>
                  </a:lnTo>
                  <a:lnTo>
                    <a:pt x="446010" y="1506189"/>
                  </a:lnTo>
                  <a:lnTo>
                    <a:pt x="400980" y="1522508"/>
                  </a:lnTo>
                  <a:lnTo>
                    <a:pt x="356742" y="1534401"/>
                  </a:lnTo>
                  <a:lnTo>
                    <a:pt x="313346" y="1542040"/>
                  </a:lnTo>
                  <a:lnTo>
                    <a:pt x="270842" y="1545593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625975" cy="10287000"/>
            </a:xfrm>
            <a:custGeom>
              <a:avLst/>
              <a:gdLst/>
              <a:ahLst/>
              <a:cxnLst/>
              <a:rect l="l" t="t" r="r" b="b"/>
              <a:pathLst>
                <a:path w="4625975" h="10287000">
                  <a:moveTo>
                    <a:pt x="0" y="10286999"/>
                  </a:moveTo>
                  <a:lnTo>
                    <a:pt x="4625403" y="10286999"/>
                  </a:lnTo>
                  <a:lnTo>
                    <a:pt x="4625403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68834" y="8833214"/>
              <a:ext cx="1812289" cy="1454150"/>
            </a:xfrm>
            <a:custGeom>
              <a:avLst/>
              <a:gdLst/>
              <a:ahLst/>
              <a:cxnLst/>
              <a:rect l="l" t="t" r="r" b="b"/>
              <a:pathLst>
                <a:path w="1812289" h="1454150">
                  <a:moveTo>
                    <a:pt x="753525" y="19607"/>
                  </a:moveTo>
                  <a:lnTo>
                    <a:pt x="793772" y="9912"/>
                  </a:lnTo>
                  <a:lnTo>
                    <a:pt x="834723" y="3294"/>
                  </a:lnTo>
                  <a:lnTo>
                    <a:pt x="876306" y="0"/>
                  </a:lnTo>
                  <a:lnTo>
                    <a:pt x="918451" y="273"/>
                  </a:lnTo>
                  <a:lnTo>
                    <a:pt x="961085" y="4360"/>
                  </a:lnTo>
                  <a:lnTo>
                    <a:pt x="1004137" y="12508"/>
                  </a:lnTo>
                  <a:lnTo>
                    <a:pt x="1047536" y="24960"/>
                  </a:lnTo>
                  <a:lnTo>
                    <a:pt x="1091211" y="41964"/>
                  </a:lnTo>
                  <a:lnTo>
                    <a:pt x="1135089" y="63765"/>
                  </a:lnTo>
                  <a:lnTo>
                    <a:pt x="1179100" y="90607"/>
                  </a:lnTo>
                  <a:lnTo>
                    <a:pt x="1223172" y="122738"/>
                  </a:lnTo>
                  <a:lnTo>
                    <a:pt x="1267234" y="160403"/>
                  </a:lnTo>
                  <a:lnTo>
                    <a:pt x="1305857" y="197986"/>
                  </a:lnTo>
                  <a:lnTo>
                    <a:pt x="1342790" y="237987"/>
                  </a:lnTo>
                  <a:lnTo>
                    <a:pt x="1378066" y="280184"/>
                  </a:lnTo>
                  <a:lnTo>
                    <a:pt x="1411719" y="324355"/>
                  </a:lnTo>
                  <a:lnTo>
                    <a:pt x="1443779" y="370278"/>
                  </a:lnTo>
                  <a:lnTo>
                    <a:pt x="1474281" y="417731"/>
                  </a:lnTo>
                  <a:lnTo>
                    <a:pt x="1503255" y="466491"/>
                  </a:lnTo>
                  <a:lnTo>
                    <a:pt x="1530735" y="516336"/>
                  </a:lnTo>
                  <a:lnTo>
                    <a:pt x="1556753" y="567044"/>
                  </a:lnTo>
                  <a:lnTo>
                    <a:pt x="1581342" y="618392"/>
                  </a:lnTo>
                  <a:lnTo>
                    <a:pt x="1604533" y="670158"/>
                  </a:lnTo>
                  <a:lnTo>
                    <a:pt x="1626360" y="722120"/>
                  </a:lnTo>
                  <a:lnTo>
                    <a:pt x="1646855" y="774055"/>
                  </a:lnTo>
                  <a:lnTo>
                    <a:pt x="1666050" y="825742"/>
                  </a:lnTo>
                  <a:lnTo>
                    <a:pt x="1683977" y="876958"/>
                  </a:lnTo>
                  <a:lnTo>
                    <a:pt x="1700669" y="927481"/>
                  </a:lnTo>
                  <a:lnTo>
                    <a:pt x="1716160" y="977088"/>
                  </a:lnTo>
                  <a:lnTo>
                    <a:pt x="1730480" y="1025557"/>
                  </a:lnTo>
                  <a:lnTo>
                    <a:pt x="1743662" y="1072667"/>
                  </a:lnTo>
                  <a:lnTo>
                    <a:pt x="1755739" y="1118194"/>
                  </a:lnTo>
                  <a:lnTo>
                    <a:pt x="1766744" y="1161916"/>
                  </a:lnTo>
                  <a:lnTo>
                    <a:pt x="1776708" y="1203611"/>
                  </a:lnTo>
                  <a:lnTo>
                    <a:pt x="1785664" y="1243058"/>
                  </a:lnTo>
                  <a:lnTo>
                    <a:pt x="1800683" y="1314313"/>
                  </a:lnTo>
                  <a:lnTo>
                    <a:pt x="1812060" y="1373905"/>
                  </a:lnTo>
                  <a:lnTo>
                    <a:pt x="1810112" y="1404585"/>
                  </a:lnTo>
                  <a:lnTo>
                    <a:pt x="1794779" y="1429037"/>
                  </a:lnTo>
                  <a:lnTo>
                    <a:pt x="1770000" y="1443456"/>
                  </a:lnTo>
                  <a:lnTo>
                    <a:pt x="1739716" y="1444038"/>
                  </a:lnTo>
                  <a:lnTo>
                    <a:pt x="1618219" y="1414906"/>
                  </a:lnTo>
                  <a:lnTo>
                    <a:pt x="1489370" y="1453785"/>
                  </a:lnTo>
                  <a:lnTo>
                    <a:pt x="4348" y="1453785"/>
                  </a:lnTo>
                  <a:lnTo>
                    <a:pt x="2476" y="1419562"/>
                  </a:lnTo>
                  <a:lnTo>
                    <a:pt x="755" y="1371266"/>
                  </a:lnTo>
                  <a:lnTo>
                    <a:pt x="0" y="1322572"/>
                  </a:lnTo>
                  <a:lnTo>
                    <a:pt x="278" y="1273532"/>
                  </a:lnTo>
                  <a:lnTo>
                    <a:pt x="1661" y="1224203"/>
                  </a:lnTo>
                  <a:lnTo>
                    <a:pt x="4219" y="1174639"/>
                  </a:lnTo>
                  <a:lnTo>
                    <a:pt x="8020" y="1124895"/>
                  </a:lnTo>
                  <a:lnTo>
                    <a:pt x="13134" y="1075025"/>
                  </a:lnTo>
                  <a:lnTo>
                    <a:pt x="19632" y="1025085"/>
                  </a:lnTo>
                  <a:lnTo>
                    <a:pt x="27582" y="975129"/>
                  </a:lnTo>
                  <a:lnTo>
                    <a:pt x="37055" y="925211"/>
                  </a:lnTo>
                  <a:lnTo>
                    <a:pt x="48121" y="875388"/>
                  </a:lnTo>
                  <a:lnTo>
                    <a:pt x="60848" y="825712"/>
                  </a:lnTo>
                  <a:lnTo>
                    <a:pt x="75307" y="776240"/>
                  </a:lnTo>
                  <a:lnTo>
                    <a:pt x="91567" y="727026"/>
                  </a:lnTo>
                  <a:lnTo>
                    <a:pt x="109699" y="678124"/>
                  </a:lnTo>
                  <a:lnTo>
                    <a:pt x="129771" y="629590"/>
                  </a:lnTo>
                  <a:lnTo>
                    <a:pt x="151853" y="581478"/>
                  </a:lnTo>
                  <a:lnTo>
                    <a:pt x="176016" y="533843"/>
                  </a:lnTo>
                  <a:lnTo>
                    <a:pt x="202328" y="486740"/>
                  </a:lnTo>
                  <a:lnTo>
                    <a:pt x="230860" y="440224"/>
                  </a:lnTo>
                  <a:lnTo>
                    <a:pt x="263579" y="392735"/>
                  </a:lnTo>
                  <a:lnTo>
                    <a:pt x="303970" y="340848"/>
                  </a:lnTo>
                  <a:lnTo>
                    <a:pt x="351461" y="286530"/>
                  </a:lnTo>
                  <a:lnTo>
                    <a:pt x="405481" y="231744"/>
                  </a:lnTo>
                  <a:lnTo>
                    <a:pt x="434761" y="204791"/>
                  </a:lnTo>
                  <a:lnTo>
                    <a:pt x="465460" y="178458"/>
                  </a:lnTo>
                  <a:lnTo>
                    <a:pt x="497504" y="152991"/>
                  </a:lnTo>
                  <a:lnTo>
                    <a:pt x="530824" y="128636"/>
                  </a:lnTo>
                  <a:lnTo>
                    <a:pt x="565348" y="105638"/>
                  </a:lnTo>
                  <a:lnTo>
                    <a:pt x="601005" y="84243"/>
                  </a:lnTo>
                  <a:lnTo>
                    <a:pt x="637722" y="64697"/>
                  </a:lnTo>
                  <a:lnTo>
                    <a:pt x="675429" y="47245"/>
                  </a:lnTo>
                  <a:lnTo>
                    <a:pt x="714054" y="32133"/>
                  </a:lnTo>
                  <a:lnTo>
                    <a:pt x="753525" y="19607"/>
                  </a:lnTo>
                  <a:close/>
                </a:path>
                <a:path w="1812289" h="1454150">
                  <a:moveTo>
                    <a:pt x="1489370" y="1453785"/>
                  </a:moveTo>
                  <a:lnTo>
                    <a:pt x="1618219" y="1414906"/>
                  </a:lnTo>
                  <a:lnTo>
                    <a:pt x="1606575" y="1453785"/>
                  </a:lnTo>
                  <a:lnTo>
                    <a:pt x="1489370" y="14537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0594" y="9269051"/>
              <a:ext cx="126379" cy="1608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27638" y="9118921"/>
              <a:ext cx="601345" cy="389255"/>
            </a:xfrm>
            <a:custGeom>
              <a:avLst/>
              <a:gdLst/>
              <a:ahLst/>
              <a:cxnLst/>
              <a:rect l="l" t="t" r="r" b="b"/>
              <a:pathLst>
                <a:path w="601344" h="389254">
                  <a:moveTo>
                    <a:pt x="564808" y="172043"/>
                  </a:moveTo>
                  <a:lnTo>
                    <a:pt x="600342" y="192968"/>
                  </a:lnTo>
                  <a:lnTo>
                    <a:pt x="601324" y="203075"/>
                  </a:lnTo>
                  <a:lnTo>
                    <a:pt x="598269" y="211864"/>
                  </a:lnTo>
                  <a:lnTo>
                    <a:pt x="591760" y="218805"/>
                  </a:lnTo>
                  <a:lnTo>
                    <a:pt x="582383" y="223372"/>
                  </a:lnTo>
                  <a:lnTo>
                    <a:pt x="571372" y="223974"/>
                  </a:lnTo>
                  <a:lnTo>
                    <a:pt x="560709" y="220022"/>
                  </a:lnTo>
                  <a:lnTo>
                    <a:pt x="552095" y="212484"/>
                  </a:lnTo>
                  <a:lnTo>
                    <a:pt x="547231" y="202331"/>
                  </a:lnTo>
                  <a:lnTo>
                    <a:pt x="546732" y="191902"/>
                  </a:lnTo>
                  <a:lnTo>
                    <a:pt x="549500" y="183220"/>
                  </a:lnTo>
                  <a:lnTo>
                    <a:pt x="555528" y="176522"/>
                  </a:lnTo>
                  <a:lnTo>
                    <a:pt x="564808" y="172043"/>
                  </a:lnTo>
                  <a:close/>
                </a:path>
                <a:path w="601344" h="389254">
                  <a:moveTo>
                    <a:pt x="136196" y="47363"/>
                  </a:moveTo>
                  <a:lnTo>
                    <a:pt x="220618" y="21890"/>
                  </a:lnTo>
                  <a:lnTo>
                    <a:pt x="156285" y="50911"/>
                  </a:lnTo>
                  <a:lnTo>
                    <a:pt x="117976" y="89141"/>
                  </a:lnTo>
                  <a:lnTo>
                    <a:pt x="99347" y="123071"/>
                  </a:lnTo>
                  <a:lnTo>
                    <a:pt x="94051" y="139198"/>
                  </a:lnTo>
                  <a:lnTo>
                    <a:pt x="78472" y="135987"/>
                  </a:lnTo>
                  <a:lnTo>
                    <a:pt x="83598" y="119124"/>
                  </a:lnTo>
                  <a:lnTo>
                    <a:pt x="102362" y="83390"/>
                  </a:lnTo>
                  <a:lnTo>
                    <a:pt x="136196" y="47363"/>
                  </a:lnTo>
                  <a:close/>
                </a:path>
                <a:path w="601344" h="389254">
                  <a:moveTo>
                    <a:pt x="205566" y="9359"/>
                  </a:moveTo>
                  <a:lnTo>
                    <a:pt x="209392" y="8204"/>
                  </a:lnTo>
                  <a:lnTo>
                    <a:pt x="212951" y="7547"/>
                  </a:lnTo>
                  <a:lnTo>
                    <a:pt x="216777" y="6392"/>
                  </a:lnTo>
                  <a:lnTo>
                    <a:pt x="278415" y="0"/>
                  </a:lnTo>
                  <a:lnTo>
                    <a:pt x="333349" y="6404"/>
                  </a:lnTo>
                  <a:lnTo>
                    <a:pt x="373418" y="16982"/>
                  </a:lnTo>
                  <a:lnTo>
                    <a:pt x="390464" y="23108"/>
                  </a:lnTo>
                  <a:lnTo>
                    <a:pt x="384086" y="37941"/>
                  </a:lnTo>
                  <a:lnTo>
                    <a:pt x="369208" y="32449"/>
                  </a:lnTo>
                  <a:lnTo>
                    <a:pt x="331249" y="22445"/>
                  </a:lnTo>
                  <a:lnTo>
                    <a:pt x="278841" y="16176"/>
                  </a:lnTo>
                  <a:lnTo>
                    <a:pt x="220618" y="21890"/>
                  </a:lnTo>
                  <a:lnTo>
                    <a:pt x="136196" y="47363"/>
                  </a:lnTo>
                  <a:lnTo>
                    <a:pt x="140954" y="42297"/>
                  </a:lnTo>
                  <a:lnTo>
                    <a:pt x="205566" y="9359"/>
                  </a:lnTo>
                  <a:close/>
                </a:path>
                <a:path w="601344" h="389254">
                  <a:moveTo>
                    <a:pt x="18075" y="337015"/>
                  </a:moveTo>
                  <a:lnTo>
                    <a:pt x="53609" y="357940"/>
                  </a:lnTo>
                  <a:lnTo>
                    <a:pt x="54591" y="368047"/>
                  </a:lnTo>
                  <a:lnTo>
                    <a:pt x="51536" y="376836"/>
                  </a:lnTo>
                  <a:lnTo>
                    <a:pt x="45027" y="383777"/>
                  </a:lnTo>
                  <a:lnTo>
                    <a:pt x="35650" y="388344"/>
                  </a:lnTo>
                  <a:lnTo>
                    <a:pt x="24639" y="388946"/>
                  </a:lnTo>
                  <a:lnTo>
                    <a:pt x="13976" y="384994"/>
                  </a:lnTo>
                  <a:lnTo>
                    <a:pt x="5362" y="377456"/>
                  </a:lnTo>
                  <a:lnTo>
                    <a:pt x="498" y="367303"/>
                  </a:lnTo>
                  <a:lnTo>
                    <a:pt x="0" y="356874"/>
                  </a:lnTo>
                  <a:lnTo>
                    <a:pt x="2767" y="348192"/>
                  </a:lnTo>
                  <a:lnTo>
                    <a:pt x="8795" y="341494"/>
                  </a:lnTo>
                  <a:lnTo>
                    <a:pt x="18075" y="337015"/>
                  </a:lnTo>
                  <a:close/>
                </a:path>
              </a:pathLst>
            </a:custGeom>
            <a:solidFill>
              <a:srgbClr val="292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1498" y="0"/>
              <a:ext cx="3974465" cy="2507615"/>
            </a:xfrm>
            <a:custGeom>
              <a:avLst/>
              <a:gdLst/>
              <a:ahLst/>
              <a:cxnLst/>
              <a:rect l="l" t="t" r="r" b="b"/>
              <a:pathLst>
                <a:path w="3974465" h="2507615">
                  <a:moveTo>
                    <a:pt x="3539819" y="478446"/>
                  </a:moveTo>
                  <a:lnTo>
                    <a:pt x="2622983" y="27613"/>
                  </a:lnTo>
                  <a:lnTo>
                    <a:pt x="3182352" y="0"/>
                  </a:lnTo>
                  <a:lnTo>
                    <a:pt x="3292138" y="0"/>
                  </a:lnTo>
                  <a:lnTo>
                    <a:pt x="3324470" y="13975"/>
                  </a:lnTo>
                  <a:lnTo>
                    <a:pt x="3351107" y="37132"/>
                  </a:lnTo>
                  <a:lnTo>
                    <a:pt x="3369782" y="68117"/>
                  </a:lnTo>
                  <a:lnTo>
                    <a:pt x="3539819" y="478446"/>
                  </a:lnTo>
                  <a:close/>
                </a:path>
                <a:path w="3974465" h="2507615">
                  <a:moveTo>
                    <a:pt x="3914198" y="811444"/>
                  </a:moveTo>
                  <a:lnTo>
                    <a:pt x="3617316" y="665459"/>
                  </a:lnTo>
                  <a:lnTo>
                    <a:pt x="3807088" y="577460"/>
                  </a:lnTo>
                  <a:lnTo>
                    <a:pt x="3847653" y="566426"/>
                  </a:lnTo>
                  <a:lnTo>
                    <a:pt x="3885709" y="569464"/>
                  </a:lnTo>
                  <a:lnTo>
                    <a:pt x="3946556" y="608485"/>
                  </a:lnTo>
                  <a:lnTo>
                    <a:pt x="3974152" y="675992"/>
                  </a:lnTo>
                  <a:lnTo>
                    <a:pt x="3970644" y="714636"/>
                  </a:lnTo>
                  <a:lnTo>
                    <a:pt x="3953019" y="753452"/>
                  </a:lnTo>
                  <a:lnTo>
                    <a:pt x="3929251" y="789128"/>
                  </a:lnTo>
                  <a:lnTo>
                    <a:pt x="3914198" y="811444"/>
                  </a:lnTo>
                  <a:close/>
                </a:path>
                <a:path w="3974465" h="2507615">
                  <a:moveTo>
                    <a:pt x="571456" y="2353127"/>
                  </a:moveTo>
                  <a:lnTo>
                    <a:pt x="534695" y="2333941"/>
                  </a:lnTo>
                  <a:lnTo>
                    <a:pt x="498664" y="2313409"/>
                  </a:lnTo>
                  <a:lnTo>
                    <a:pt x="463418" y="2291497"/>
                  </a:lnTo>
                  <a:lnTo>
                    <a:pt x="429015" y="2268171"/>
                  </a:lnTo>
                  <a:lnTo>
                    <a:pt x="395512" y="2243397"/>
                  </a:lnTo>
                  <a:lnTo>
                    <a:pt x="362965" y="2217141"/>
                  </a:lnTo>
                  <a:lnTo>
                    <a:pt x="331432" y="2189370"/>
                  </a:lnTo>
                  <a:lnTo>
                    <a:pt x="300969" y="2160049"/>
                  </a:lnTo>
                  <a:lnTo>
                    <a:pt x="271633" y="2129144"/>
                  </a:lnTo>
                  <a:lnTo>
                    <a:pt x="243482" y="2096622"/>
                  </a:lnTo>
                  <a:lnTo>
                    <a:pt x="216571" y="2062447"/>
                  </a:lnTo>
                  <a:lnTo>
                    <a:pt x="190959" y="2026587"/>
                  </a:lnTo>
                  <a:lnTo>
                    <a:pt x="166702" y="1989007"/>
                  </a:lnTo>
                  <a:lnTo>
                    <a:pt x="143857" y="1949674"/>
                  </a:lnTo>
                  <a:lnTo>
                    <a:pt x="122481" y="1908552"/>
                  </a:lnTo>
                  <a:lnTo>
                    <a:pt x="102630" y="1865610"/>
                  </a:lnTo>
                  <a:lnTo>
                    <a:pt x="84363" y="1820811"/>
                  </a:lnTo>
                  <a:lnTo>
                    <a:pt x="67734" y="1774123"/>
                  </a:lnTo>
                  <a:lnTo>
                    <a:pt x="52803" y="1725511"/>
                  </a:lnTo>
                  <a:lnTo>
                    <a:pt x="39625" y="1674941"/>
                  </a:lnTo>
                  <a:lnTo>
                    <a:pt x="28257" y="1622380"/>
                  </a:lnTo>
                  <a:lnTo>
                    <a:pt x="18757" y="1567793"/>
                  </a:lnTo>
                  <a:lnTo>
                    <a:pt x="11180" y="1511147"/>
                  </a:lnTo>
                  <a:lnTo>
                    <a:pt x="5585" y="1452407"/>
                  </a:lnTo>
                  <a:lnTo>
                    <a:pt x="2268" y="1399366"/>
                  </a:lnTo>
                  <a:lnTo>
                    <a:pt x="426" y="1346302"/>
                  </a:lnTo>
                  <a:lnTo>
                    <a:pt x="0" y="1292774"/>
                  </a:lnTo>
                  <a:lnTo>
                    <a:pt x="951" y="1238976"/>
                  </a:lnTo>
                  <a:lnTo>
                    <a:pt x="3236" y="1184941"/>
                  </a:lnTo>
                  <a:lnTo>
                    <a:pt x="6813" y="1130706"/>
                  </a:lnTo>
                  <a:lnTo>
                    <a:pt x="11638" y="1076304"/>
                  </a:lnTo>
                  <a:lnTo>
                    <a:pt x="17668" y="1021770"/>
                  </a:lnTo>
                  <a:lnTo>
                    <a:pt x="24860" y="967138"/>
                  </a:lnTo>
                  <a:lnTo>
                    <a:pt x="33171" y="912444"/>
                  </a:lnTo>
                  <a:lnTo>
                    <a:pt x="42557" y="857722"/>
                  </a:lnTo>
                  <a:lnTo>
                    <a:pt x="52975" y="803006"/>
                  </a:lnTo>
                  <a:lnTo>
                    <a:pt x="64383" y="748332"/>
                  </a:lnTo>
                  <a:lnTo>
                    <a:pt x="76737" y="693733"/>
                  </a:lnTo>
                  <a:lnTo>
                    <a:pt x="89993" y="639245"/>
                  </a:lnTo>
                  <a:lnTo>
                    <a:pt x="104109" y="584902"/>
                  </a:lnTo>
                  <a:lnTo>
                    <a:pt x="119041" y="530739"/>
                  </a:lnTo>
                  <a:lnTo>
                    <a:pt x="134747" y="476790"/>
                  </a:lnTo>
                  <a:lnTo>
                    <a:pt x="151183" y="423091"/>
                  </a:lnTo>
                  <a:lnTo>
                    <a:pt x="168306" y="369675"/>
                  </a:lnTo>
                  <a:lnTo>
                    <a:pt x="186072" y="316577"/>
                  </a:lnTo>
                  <a:lnTo>
                    <a:pt x="204439" y="263833"/>
                  </a:lnTo>
                  <a:lnTo>
                    <a:pt x="223364" y="211476"/>
                  </a:lnTo>
                  <a:lnTo>
                    <a:pt x="242803" y="159541"/>
                  </a:lnTo>
                  <a:lnTo>
                    <a:pt x="262712" y="108064"/>
                  </a:lnTo>
                  <a:lnTo>
                    <a:pt x="283050" y="57078"/>
                  </a:lnTo>
                  <a:lnTo>
                    <a:pt x="303773" y="6618"/>
                  </a:lnTo>
                  <a:lnTo>
                    <a:pt x="2617317" y="0"/>
                  </a:lnTo>
                  <a:lnTo>
                    <a:pt x="2622983" y="27613"/>
                  </a:lnTo>
                  <a:lnTo>
                    <a:pt x="3539819" y="478446"/>
                  </a:lnTo>
                  <a:lnTo>
                    <a:pt x="3617316" y="665459"/>
                  </a:lnTo>
                  <a:lnTo>
                    <a:pt x="3914198" y="811444"/>
                  </a:lnTo>
                  <a:lnTo>
                    <a:pt x="3905059" y="824991"/>
                  </a:lnTo>
                  <a:lnTo>
                    <a:pt x="3880439" y="861020"/>
                  </a:lnTo>
                  <a:lnTo>
                    <a:pt x="3855388" y="897192"/>
                  </a:lnTo>
                  <a:lnTo>
                    <a:pt x="3829902" y="933486"/>
                  </a:lnTo>
                  <a:lnTo>
                    <a:pt x="3803977" y="969881"/>
                  </a:lnTo>
                  <a:lnTo>
                    <a:pt x="3777612" y="1006354"/>
                  </a:lnTo>
                  <a:lnTo>
                    <a:pt x="3750801" y="1042885"/>
                  </a:lnTo>
                  <a:lnTo>
                    <a:pt x="3723542" y="1079452"/>
                  </a:lnTo>
                  <a:lnTo>
                    <a:pt x="3695831" y="1116032"/>
                  </a:lnTo>
                  <a:lnTo>
                    <a:pt x="3667666" y="1152606"/>
                  </a:lnTo>
                  <a:lnTo>
                    <a:pt x="3639042" y="1189150"/>
                  </a:lnTo>
                  <a:lnTo>
                    <a:pt x="3609957" y="1225644"/>
                  </a:lnTo>
                  <a:lnTo>
                    <a:pt x="3580406" y="1262066"/>
                  </a:lnTo>
                  <a:lnTo>
                    <a:pt x="3550388" y="1298394"/>
                  </a:lnTo>
                  <a:lnTo>
                    <a:pt x="3519897" y="1334607"/>
                  </a:lnTo>
                  <a:lnTo>
                    <a:pt x="3488932" y="1370683"/>
                  </a:lnTo>
                  <a:lnTo>
                    <a:pt x="3457488" y="1406600"/>
                  </a:lnTo>
                  <a:lnTo>
                    <a:pt x="3425562" y="1442337"/>
                  </a:lnTo>
                  <a:lnTo>
                    <a:pt x="3393151" y="1477873"/>
                  </a:lnTo>
                  <a:lnTo>
                    <a:pt x="3360252" y="1513186"/>
                  </a:lnTo>
                  <a:lnTo>
                    <a:pt x="3326861" y="1548254"/>
                  </a:lnTo>
                  <a:lnTo>
                    <a:pt x="3292975" y="1583055"/>
                  </a:lnTo>
                  <a:lnTo>
                    <a:pt x="3258590" y="1617568"/>
                  </a:lnTo>
                  <a:lnTo>
                    <a:pt x="3223703" y="1651772"/>
                  </a:lnTo>
                  <a:lnTo>
                    <a:pt x="3188311" y="1685645"/>
                  </a:lnTo>
                  <a:lnTo>
                    <a:pt x="3152410" y="1719165"/>
                  </a:lnTo>
                  <a:lnTo>
                    <a:pt x="3115998" y="1752311"/>
                  </a:lnTo>
                  <a:lnTo>
                    <a:pt x="3079070" y="1785061"/>
                  </a:lnTo>
                  <a:lnTo>
                    <a:pt x="3041623" y="1817394"/>
                  </a:lnTo>
                  <a:lnTo>
                    <a:pt x="3003655" y="1849288"/>
                  </a:lnTo>
                  <a:lnTo>
                    <a:pt x="2965161" y="1880721"/>
                  </a:lnTo>
                  <a:lnTo>
                    <a:pt x="2926138" y="1911672"/>
                  </a:lnTo>
                  <a:lnTo>
                    <a:pt x="2886583" y="1942119"/>
                  </a:lnTo>
                  <a:lnTo>
                    <a:pt x="2846493" y="1972040"/>
                  </a:lnTo>
                  <a:lnTo>
                    <a:pt x="2805864" y="2001415"/>
                  </a:lnTo>
                  <a:lnTo>
                    <a:pt x="2764693" y="2030222"/>
                  </a:lnTo>
                  <a:lnTo>
                    <a:pt x="2722976" y="2058438"/>
                  </a:lnTo>
                  <a:lnTo>
                    <a:pt x="2680710" y="2086043"/>
                  </a:lnTo>
                  <a:lnTo>
                    <a:pt x="2637892" y="2113014"/>
                  </a:lnTo>
                  <a:lnTo>
                    <a:pt x="2594519" y="2139331"/>
                  </a:lnTo>
                  <a:lnTo>
                    <a:pt x="2550586" y="2164971"/>
                  </a:lnTo>
                  <a:lnTo>
                    <a:pt x="2506092" y="2189913"/>
                  </a:lnTo>
                  <a:lnTo>
                    <a:pt x="2461031" y="2214136"/>
                  </a:lnTo>
                  <a:lnTo>
                    <a:pt x="2415402" y="2237618"/>
                  </a:lnTo>
                  <a:lnTo>
                    <a:pt x="2369200" y="2260337"/>
                  </a:lnTo>
                  <a:lnTo>
                    <a:pt x="2322423" y="2282271"/>
                  </a:lnTo>
                  <a:lnTo>
                    <a:pt x="2275067" y="2303400"/>
                  </a:lnTo>
                  <a:lnTo>
                    <a:pt x="2227128" y="2323701"/>
                  </a:lnTo>
                  <a:lnTo>
                    <a:pt x="2178603" y="2343153"/>
                  </a:lnTo>
                  <a:lnTo>
                    <a:pt x="2129489" y="2361735"/>
                  </a:lnTo>
                  <a:lnTo>
                    <a:pt x="2079783" y="2379424"/>
                  </a:lnTo>
                  <a:lnTo>
                    <a:pt x="2029481" y="2396200"/>
                  </a:lnTo>
                  <a:lnTo>
                    <a:pt x="1978580" y="2412040"/>
                  </a:lnTo>
                  <a:lnTo>
                    <a:pt x="1927076" y="2426923"/>
                  </a:lnTo>
                  <a:lnTo>
                    <a:pt x="1874966" y="2440828"/>
                  </a:lnTo>
                  <a:lnTo>
                    <a:pt x="1820884" y="2453687"/>
                  </a:lnTo>
                  <a:lnTo>
                    <a:pt x="1761976" y="2465784"/>
                  </a:lnTo>
                  <a:lnTo>
                    <a:pt x="1698697" y="2476848"/>
                  </a:lnTo>
                  <a:lnTo>
                    <a:pt x="1631503" y="2486607"/>
                  </a:lnTo>
                  <a:lnTo>
                    <a:pt x="1560849" y="2494789"/>
                  </a:lnTo>
                  <a:lnTo>
                    <a:pt x="1487190" y="2501122"/>
                  </a:lnTo>
                  <a:lnTo>
                    <a:pt x="1410982" y="2505335"/>
                  </a:lnTo>
                  <a:lnTo>
                    <a:pt x="1372065" y="2506561"/>
                  </a:lnTo>
                  <a:lnTo>
                    <a:pt x="1332681" y="2507154"/>
                  </a:lnTo>
                  <a:lnTo>
                    <a:pt x="1292887" y="2507082"/>
                  </a:lnTo>
                  <a:lnTo>
                    <a:pt x="1252741" y="2506310"/>
                  </a:lnTo>
                  <a:lnTo>
                    <a:pt x="1212299" y="2504803"/>
                  </a:lnTo>
                  <a:lnTo>
                    <a:pt x="1171618" y="2502529"/>
                  </a:lnTo>
                  <a:lnTo>
                    <a:pt x="1130756" y="2499452"/>
                  </a:lnTo>
                  <a:lnTo>
                    <a:pt x="1089768" y="2495539"/>
                  </a:lnTo>
                  <a:lnTo>
                    <a:pt x="1048712" y="2490756"/>
                  </a:lnTo>
                  <a:lnTo>
                    <a:pt x="1007646" y="2485069"/>
                  </a:lnTo>
                  <a:lnTo>
                    <a:pt x="966625" y="2478444"/>
                  </a:lnTo>
                  <a:lnTo>
                    <a:pt x="925706" y="2470848"/>
                  </a:lnTo>
                  <a:lnTo>
                    <a:pt x="884948" y="2462245"/>
                  </a:lnTo>
                  <a:lnTo>
                    <a:pt x="844405" y="2452602"/>
                  </a:lnTo>
                  <a:lnTo>
                    <a:pt x="804137" y="2441885"/>
                  </a:lnTo>
                  <a:lnTo>
                    <a:pt x="764199" y="2430060"/>
                  </a:lnTo>
                  <a:lnTo>
                    <a:pt x="724648" y="2417093"/>
                  </a:lnTo>
                  <a:lnTo>
                    <a:pt x="685541" y="2402951"/>
                  </a:lnTo>
                  <a:lnTo>
                    <a:pt x="646936" y="2387598"/>
                  </a:lnTo>
                  <a:lnTo>
                    <a:pt x="608888" y="2371001"/>
                  </a:lnTo>
                  <a:lnTo>
                    <a:pt x="571456" y="2353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94876" y="1112646"/>
              <a:ext cx="1111250" cy="861060"/>
            </a:xfrm>
            <a:custGeom>
              <a:avLst/>
              <a:gdLst/>
              <a:ahLst/>
              <a:cxnLst/>
              <a:rect l="l" t="t" r="r" b="b"/>
              <a:pathLst>
                <a:path w="1111250" h="861060">
                  <a:moveTo>
                    <a:pt x="101333" y="62407"/>
                  </a:moveTo>
                  <a:lnTo>
                    <a:pt x="99047" y="39954"/>
                  </a:lnTo>
                  <a:lnTo>
                    <a:pt x="88988" y="19926"/>
                  </a:lnTo>
                  <a:lnTo>
                    <a:pt x="72313" y="6007"/>
                  </a:lnTo>
                  <a:lnTo>
                    <a:pt x="52666" y="0"/>
                  </a:lnTo>
                  <a:lnTo>
                    <a:pt x="33959" y="1270"/>
                  </a:lnTo>
                  <a:lnTo>
                    <a:pt x="17754" y="9855"/>
                  </a:lnTo>
                  <a:lnTo>
                    <a:pt x="5588" y="25755"/>
                  </a:lnTo>
                  <a:lnTo>
                    <a:pt x="0" y="47078"/>
                  </a:lnTo>
                  <a:lnTo>
                    <a:pt x="2247" y="69557"/>
                  </a:lnTo>
                  <a:lnTo>
                    <a:pt x="11938" y="89598"/>
                  </a:lnTo>
                  <a:lnTo>
                    <a:pt x="28676" y="103682"/>
                  </a:lnTo>
                  <a:lnTo>
                    <a:pt x="48069" y="109677"/>
                  </a:lnTo>
                  <a:lnTo>
                    <a:pt x="65747" y="108115"/>
                  </a:lnTo>
                  <a:lnTo>
                    <a:pt x="81407" y="99301"/>
                  </a:lnTo>
                  <a:lnTo>
                    <a:pt x="94703" y="83591"/>
                  </a:lnTo>
                  <a:lnTo>
                    <a:pt x="101333" y="62407"/>
                  </a:lnTo>
                  <a:close/>
                </a:path>
                <a:path w="1111250" h="861060">
                  <a:moveTo>
                    <a:pt x="645820" y="340347"/>
                  </a:moveTo>
                  <a:lnTo>
                    <a:pt x="616851" y="277380"/>
                  </a:lnTo>
                  <a:lnTo>
                    <a:pt x="560603" y="249555"/>
                  </a:lnTo>
                  <a:lnTo>
                    <a:pt x="523392" y="248297"/>
                  </a:lnTo>
                  <a:lnTo>
                    <a:pt x="485063" y="265366"/>
                  </a:lnTo>
                  <a:lnTo>
                    <a:pt x="451116" y="309651"/>
                  </a:lnTo>
                  <a:lnTo>
                    <a:pt x="367868" y="478929"/>
                  </a:lnTo>
                  <a:lnTo>
                    <a:pt x="545185" y="566127"/>
                  </a:lnTo>
                  <a:lnTo>
                    <a:pt x="633285" y="386969"/>
                  </a:lnTo>
                  <a:lnTo>
                    <a:pt x="645820" y="340347"/>
                  </a:lnTo>
                  <a:close/>
                </a:path>
                <a:path w="1111250" h="861060">
                  <a:moveTo>
                    <a:pt x="681037" y="808990"/>
                  </a:moveTo>
                  <a:lnTo>
                    <a:pt x="662901" y="783424"/>
                  </a:lnTo>
                  <a:lnTo>
                    <a:pt x="654215" y="788784"/>
                  </a:lnTo>
                  <a:lnTo>
                    <a:pt x="633603" y="799579"/>
                  </a:lnTo>
                  <a:lnTo>
                    <a:pt x="602221" y="812330"/>
                  </a:lnTo>
                  <a:lnTo>
                    <a:pt x="561174" y="823518"/>
                  </a:lnTo>
                  <a:lnTo>
                    <a:pt x="511594" y="829640"/>
                  </a:lnTo>
                  <a:lnTo>
                    <a:pt x="454609" y="827214"/>
                  </a:lnTo>
                  <a:lnTo>
                    <a:pt x="391337" y="812723"/>
                  </a:lnTo>
                  <a:lnTo>
                    <a:pt x="322910" y="782662"/>
                  </a:lnTo>
                  <a:lnTo>
                    <a:pt x="267665" y="745223"/>
                  </a:lnTo>
                  <a:lnTo>
                    <a:pt x="220218" y="701382"/>
                  </a:lnTo>
                  <a:lnTo>
                    <a:pt x="180822" y="655548"/>
                  </a:lnTo>
                  <a:lnTo>
                    <a:pt x="149745" y="612101"/>
                  </a:lnTo>
                  <a:lnTo>
                    <a:pt x="127241" y="575437"/>
                  </a:lnTo>
                  <a:lnTo>
                    <a:pt x="108915" y="539927"/>
                  </a:lnTo>
                  <a:lnTo>
                    <a:pt x="79794" y="552754"/>
                  </a:lnTo>
                  <a:lnTo>
                    <a:pt x="100685" y="592620"/>
                  </a:lnTo>
                  <a:lnTo>
                    <a:pt x="124460" y="631393"/>
                  </a:lnTo>
                  <a:lnTo>
                    <a:pt x="157060" y="676910"/>
                  </a:lnTo>
                  <a:lnTo>
                    <a:pt x="198488" y="724789"/>
                  </a:lnTo>
                  <a:lnTo>
                    <a:pt x="248678" y="770674"/>
                  </a:lnTo>
                  <a:lnTo>
                    <a:pt x="307619" y="810183"/>
                  </a:lnTo>
                  <a:lnTo>
                    <a:pt x="314680" y="813663"/>
                  </a:lnTo>
                  <a:lnTo>
                    <a:pt x="320700" y="817499"/>
                  </a:lnTo>
                  <a:lnTo>
                    <a:pt x="399186" y="848182"/>
                  </a:lnTo>
                  <a:lnTo>
                    <a:pt x="465124" y="860234"/>
                  </a:lnTo>
                  <a:lnTo>
                    <a:pt x="524433" y="860615"/>
                  </a:lnTo>
                  <a:lnTo>
                    <a:pt x="575945" y="852792"/>
                  </a:lnTo>
                  <a:lnTo>
                    <a:pt x="618528" y="840232"/>
                  </a:lnTo>
                  <a:lnTo>
                    <a:pt x="651002" y="826439"/>
                  </a:lnTo>
                  <a:lnTo>
                    <a:pt x="672223" y="814857"/>
                  </a:lnTo>
                  <a:lnTo>
                    <a:pt x="681037" y="808990"/>
                  </a:lnTo>
                  <a:close/>
                </a:path>
                <a:path w="1111250" h="861060">
                  <a:moveTo>
                    <a:pt x="1110830" y="558800"/>
                  </a:moveTo>
                  <a:lnTo>
                    <a:pt x="1108544" y="536359"/>
                  </a:lnTo>
                  <a:lnTo>
                    <a:pt x="1098486" y="516331"/>
                  </a:lnTo>
                  <a:lnTo>
                    <a:pt x="1081811" y="502412"/>
                  </a:lnTo>
                  <a:lnTo>
                    <a:pt x="1062164" y="496404"/>
                  </a:lnTo>
                  <a:lnTo>
                    <a:pt x="1043457" y="497674"/>
                  </a:lnTo>
                  <a:lnTo>
                    <a:pt x="1027252" y="506247"/>
                  </a:lnTo>
                  <a:lnTo>
                    <a:pt x="1015085" y="522147"/>
                  </a:lnTo>
                  <a:lnTo>
                    <a:pt x="1009497" y="543483"/>
                  </a:lnTo>
                  <a:lnTo>
                    <a:pt x="1011745" y="565950"/>
                  </a:lnTo>
                  <a:lnTo>
                    <a:pt x="1021435" y="586003"/>
                  </a:lnTo>
                  <a:lnTo>
                    <a:pt x="1038174" y="600075"/>
                  </a:lnTo>
                  <a:lnTo>
                    <a:pt x="1057567" y="606082"/>
                  </a:lnTo>
                  <a:lnTo>
                    <a:pt x="1075245" y="604507"/>
                  </a:lnTo>
                  <a:lnTo>
                    <a:pt x="1090904" y="595706"/>
                  </a:lnTo>
                  <a:lnTo>
                    <a:pt x="1104201" y="579983"/>
                  </a:lnTo>
                  <a:lnTo>
                    <a:pt x="1110830" y="558800"/>
                  </a:lnTo>
                  <a:close/>
                </a:path>
              </a:pathLst>
            </a:custGeom>
            <a:solidFill>
              <a:srgbClr val="292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422" y="11"/>
              <a:ext cx="18260060" cy="10287000"/>
            </a:xfrm>
            <a:custGeom>
              <a:avLst/>
              <a:gdLst/>
              <a:ahLst/>
              <a:cxnLst/>
              <a:rect l="l" t="t" r="r" b="b"/>
              <a:pathLst>
                <a:path w="18260060" h="10287000">
                  <a:moveTo>
                    <a:pt x="215277" y="10286987"/>
                  </a:moveTo>
                  <a:lnTo>
                    <a:pt x="206209" y="10265816"/>
                  </a:lnTo>
                  <a:lnTo>
                    <a:pt x="197751" y="10232453"/>
                  </a:lnTo>
                  <a:lnTo>
                    <a:pt x="191973" y="10188410"/>
                  </a:lnTo>
                  <a:lnTo>
                    <a:pt x="190169" y="10144430"/>
                  </a:lnTo>
                  <a:lnTo>
                    <a:pt x="38188" y="9825114"/>
                  </a:lnTo>
                  <a:lnTo>
                    <a:pt x="33604" y="9818840"/>
                  </a:lnTo>
                  <a:lnTo>
                    <a:pt x="27178" y="9815030"/>
                  </a:lnTo>
                  <a:lnTo>
                    <a:pt x="19812" y="9813963"/>
                  </a:lnTo>
                  <a:lnTo>
                    <a:pt x="12420" y="9815957"/>
                  </a:lnTo>
                  <a:lnTo>
                    <a:pt x="5651" y="9819284"/>
                  </a:lnTo>
                  <a:lnTo>
                    <a:pt x="1384" y="9825660"/>
                  </a:lnTo>
                  <a:lnTo>
                    <a:pt x="1295" y="9833267"/>
                  </a:lnTo>
                  <a:lnTo>
                    <a:pt x="419" y="9875215"/>
                  </a:lnTo>
                  <a:lnTo>
                    <a:pt x="0" y="9923272"/>
                  </a:lnTo>
                  <a:lnTo>
                    <a:pt x="292" y="9975075"/>
                  </a:lnTo>
                  <a:lnTo>
                    <a:pt x="1549" y="10030168"/>
                  </a:lnTo>
                  <a:lnTo>
                    <a:pt x="3987" y="10086061"/>
                  </a:lnTo>
                  <a:lnTo>
                    <a:pt x="7886" y="10141915"/>
                  </a:lnTo>
                  <a:lnTo>
                    <a:pt x="13487" y="10195966"/>
                  </a:lnTo>
                  <a:lnTo>
                    <a:pt x="21031" y="10246716"/>
                  </a:lnTo>
                  <a:lnTo>
                    <a:pt x="29171" y="10286987"/>
                  </a:lnTo>
                  <a:lnTo>
                    <a:pt x="215277" y="10286987"/>
                  </a:lnTo>
                  <a:close/>
                </a:path>
                <a:path w="18260060" h="10287000">
                  <a:moveTo>
                    <a:pt x="1158367" y="9863557"/>
                  </a:moveTo>
                  <a:lnTo>
                    <a:pt x="1135265" y="9841509"/>
                  </a:lnTo>
                  <a:lnTo>
                    <a:pt x="1129131" y="9843452"/>
                  </a:lnTo>
                  <a:lnTo>
                    <a:pt x="1125143" y="9847732"/>
                  </a:lnTo>
                  <a:lnTo>
                    <a:pt x="858520" y="10124923"/>
                  </a:lnTo>
                  <a:lnTo>
                    <a:pt x="852093" y="10129368"/>
                  </a:lnTo>
                  <a:lnTo>
                    <a:pt x="844829" y="10130917"/>
                  </a:lnTo>
                  <a:lnTo>
                    <a:pt x="837526" y="10129609"/>
                  </a:lnTo>
                  <a:lnTo>
                    <a:pt x="831011" y="10125507"/>
                  </a:lnTo>
                  <a:lnTo>
                    <a:pt x="825665" y="10120147"/>
                  </a:lnTo>
                  <a:lnTo>
                    <a:pt x="823696" y="10112616"/>
                  </a:lnTo>
                  <a:lnTo>
                    <a:pt x="826198" y="10105263"/>
                  </a:lnTo>
                  <a:lnTo>
                    <a:pt x="836637" y="10071887"/>
                  </a:lnTo>
                  <a:lnTo>
                    <a:pt x="842010" y="10052025"/>
                  </a:lnTo>
                  <a:lnTo>
                    <a:pt x="847128" y="10033127"/>
                  </a:lnTo>
                  <a:lnTo>
                    <a:pt x="857338" y="9988728"/>
                  </a:lnTo>
                  <a:lnTo>
                    <a:pt x="866990" y="9938436"/>
                  </a:lnTo>
                  <a:lnTo>
                    <a:pt x="875753" y="9882010"/>
                  </a:lnTo>
                  <a:lnTo>
                    <a:pt x="883348" y="9819208"/>
                  </a:lnTo>
                  <a:lnTo>
                    <a:pt x="887996" y="9753638"/>
                  </a:lnTo>
                  <a:lnTo>
                    <a:pt x="888695" y="9691014"/>
                  </a:lnTo>
                  <a:lnTo>
                    <a:pt x="886079" y="9631743"/>
                  </a:lnTo>
                  <a:lnTo>
                    <a:pt x="880757" y="9576232"/>
                  </a:lnTo>
                  <a:lnTo>
                    <a:pt x="873379" y="9524898"/>
                  </a:lnTo>
                  <a:lnTo>
                    <a:pt x="864565" y="9478150"/>
                  </a:lnTo>
                  <a:lnTo>
                    <a:pt x="854938" y="9436379"/>
                  </a:lnTo>
                  <a:lnTo>
                    <a:pt x="835787" y="9369438"/>
                  </a:lnTo>
                  <a:lnTo>
                    <a:pt x="817511" y="9334017"/>
                  </a:lnTo>
                  <a:lnTo>
                    <a:pt x="810348" y="9332252"/>
                  </a:lnTo>
                  <a:lnTo>
                    <a:pt x="802703" y="9333484"/>
                  </a:lnTo>
                  <a:lnTo>
                    <a:pt x="799299" y="9334627"/>
                  </a:lnTo>
                  <a:lnTo>
                    <a:pt x="796277" y="9336811"/>
                  </a:lnTo>
                  <a:lnTo>
                    <a:pt x="794308" y="9339643"/>
                  </a:lnTo>
                  <a:lnTo>
                    <a:pt x="774293" y="9364929"/>
                  </a:lnTo>
                  <a:lnTo>
                    <a:pt x="749477" y="9397263"/>
                  </a:lnTo>
                  <a:lnTo>
                    <a:pt x="721106" y="9435605"/>
                  </a:lnTo>
                  <a:lnTo>
                    <a:pt x="690422" y="9478874"/>
                  </a:lnTo>
                  <a:lnTo>
                    <a:pt x="658672" y="9526041"/>
                  </a:lnTo>
                  <a:lnTo>
                    <a:pt x="627087" y="9576029"/>
                  </a:lnTo>
                  <a:lnTo>
                    <a:pt x="596925" y="9627806"/>
                  </a:lnTo>
                  <a:lnTo>
                    <a:pt x="569417" y="9680296"/>
                  </a:lnTo>
                  <a:lnTo>
                    <a:pt x="545807" y="9732454"/>
                  </a:lnTo>
                  <a:lnTo>
                    <a:pt x="527354" y="9783229"/>
                  </a:lnTo>
                  <a:lnTo>
                    <a:pt x="515277" y="9831565"/>
                  </a:lnTo>
                  <a:lnTo>
                    <a:pt x="501573" y="9903765"/>
                  </a:lnTo>
                  <a:lnTo>
                    <a:pt x="489343" y="9963836"/>
                  </a:lnTo>
                  <a:lnTo>
                    <a:pt x="478675" y="10012502"/>
                  </a:lnTo>
                  <a:lnTo>
                    <a:pt x="469633" y="10050526"/>
                  </a:lnTo>
                  <a:lnTo>
                    <a:pt x="453720" y="10065055"/>
                  </a:lnTo>
                  <a:lnTo>
                    <a:pt x="446036" y="10064801"/>
                  </a:lnTo>
                  <a:lnTo>
                    <a:pt x="421716" y="10016071"/>
                  </a:lnTo>
                  <a:lnTo>
                    <a:pt x="408724" y="9969475"/>
                  </a:lnTo>
                  <a:lnTo>
                    <a:pt x="392925" y="9910077"/>
                  </a:lnTo>
                  <a:lnTo>
                    <a:pt x="374027" y="9836302"/>
                  </a:lnTo>
                  <a:lnTo>
                    <a:pt x="355815" y="9770275"/>
                  </a:lnTo>
                  <a:lnTo>
                    <a:pt x="337858" y="9713671"/>
                  </a:lnTo>
                  <a:lnTo>
                    <a:pt x="320522" y="9665868"/>
                  </a:lnTo>
                  <a:lnTo>
                    <a:pt x="304177" y="9626282"/>
                  </a:lnTo>
                  <a:lnTo>
                    <a:pt x="275945" y="9569285"/>
                  </a:lnTo>
                  <a:lnTo>
                    <a:pt x="256794" y="9559519"/>
                  </a:lnTo>
                  <a:lnTo>
                    <a:pt x="249542" y="9561868"/>
                  </a:lnTo>
                  <a:lnTo>
                    <a:pt x="235775" y="9604159"/>
                  </a:lnTo>
                  <a:lnTo>
                    <a:pt x="226364" y="9676765"/>
                  </a:lnTo>
                  <a:lnTo>
                    <a:pt x="221157" y="9720491"/>
                  </a:lnTo>
                  <a:lnTo>
                    <a:pt x="215798" y="9768637"/>
                  </a:lnTo>
                  <a:lnTo>
                    <a:pt x="210439" y="9820846"/>
                  </a:lnTo>
                  <a:lnTo>
                    <a:pt x="205282" y="9875964"/>
                  </a:lnTo>
                  <a:lnTo>
                    <a:pt x="200240" y="9935908"/>
                  </a:lnTo>
                  <a:lnTo>
                    <a:pt x="195694" y="9997999"/>
                  </a:lnTo>
                  <a:lnTo>
                    <a:pt x="191693" y="10062616"/>
                  </a:lnTo>
                  <a:lnTo>
                    <a:pt x="189687" y="10132276"/>
                  </a:lnTo>
                  <a:lnTo>
                    <a:pt x="190169" y="10144430"/>
                  </a:lnTo>
                  <a:lnTo>
                    <a:pt x="250659" y="10271506"/>
                  </a:lnTo>
                  <a:lnTo>
                    <a:pt x="251625" y="10285768"/>
                  </a:lnTo>
                  <a:lnTo>
                    <a:pt x="251612" y="10286987"/>
                  </a:lnTo>
                  <a:lnTo>
                    <a:pt x="1023340" y="10286987"/>
                  </a:lnTo>
                  <a:lnTo>
                    <a:pt x="1046086" y="10238283"/>
                  </a:lnTo>
                  <a:lnTo>
                    <a:pt x="1073658" y="10173081"/>
                  </a:lnTo>
                  <a:lnTo>
                    <a:pt x="1092809" y="10122586"/>
                  </a:lnTo>
                  <a:lnTo>
                    <a:pt x="1114971" y="10057930"/>
                  </a:lnTo>
                  <a:lnTo>
                    <a:pt x="1129601" y="10008184"/>
                  </a:lnTo>
                  <a:lnTo>
                    <a:pt x="1140815" y="9963785"/>
                  </a:lnTo>
                  <a:lnTo>
                    <a:pt x="1149045" y="9924821"/>
                  </a:lnTo>
                  <a:lnTo>
                    <a:pt x="1154747" y="9891370"/>
                  </a:lnTo>
                  <a:lnTo>
                    <a:pt x="1158367" y="9863557"/>
                  </a:lnTo>
                  <a:close/>
                </a:path>
                <a:path w="18260060" h="10287000">
                  <a:moveTo>
                    <a:pt x="18259565" y="0"/>
                  </a:moveTo>
                  <a:lnTo>
                    <a:pt x="4596968" y="0"/>
                  </a:lnTo>
                  <a:lnTo>
                    <a:pt x="4596968" y="9967379"/>
                  </a:lnTo>
                  <a:lnTo>
                    <a:pt x="4593920" y="9967773"/>
                  </a:lnTo>
                  <a:lnTo>
                    <a:pt x="4585627" y="9964509"/>
                  </a:lnTo>
                  <a:lnTo>
                    <a:pt x="4580788" y="9957092"/>
                  </a:lnTo>
                  <a:lnTo>
                    <a:pt x="4565421" y="9901720"/>
                  </a:lnTo>
                  <a:lnTo>
                    <a:pt x="4546828" y="9846183"/>
                  </a:lnTo>
                  <a:lnTo>
                    <a:pt x="4526204" y="9792017"/>
                  </a:lnTo>
                  <a:lnTo>
                    <a:pt x="4504779" y="9740735"/>
                  </a:lnTo>
                  <a:lnTo>
                    <a:pt x="4483735" y="9693885"/>
                  </a:lnTo>
                  <a:lnTo>
                    <a:pt x="4464316" y="9652978"/>
                  </a:lnTo>
                  <a:lnTo>
                    <a:pt x="4440733" y="9613011"/>
                  </a:lnTo>
                  <a:lnTo>
                    <a:pt x="4431360" y="9611601"/>
                  </a:lnTo>
                  <a:lnTo>
                    <a:pt x="4422648" y="9615005"/>
                  </a:lnTo>
                  <a:lnTo>
                    <a:pt x="4411116" y="9657309"/>
                  </a:lnTo>
                  <a:lnTo>
                    <a:pt x="4403204" y="9699193"/>
                  </a:lnTo>
                  <a:lnTo>
                    <a:pt x="4394327" y="9747123"/>
                  </a:lnTo>
                  <a:lnTo>
                    <a:pt x="4384814" y="9799637"/>
                  </a:lnTo>
                  <a:lnTo>
                    <a:pt x="4375023" y="9855276"/>
                  </a:lnTo>
                  <a:lnTo>
                    <a:pt x="4365307" y="9912591"/>
                  </a:lnTo>
                  <a:lnTo>
                    <a:pt x="4355998" y="9970122"/>
                  </a:lnTo>
                  <a:lnTo>
                    <a:pt x="4347451" y="10026409"/>
                  </a:lnTo>
                  <a:lnTo>
                    <a:pt x="4340022" y="10080003"/>
                  </a:lnTo>
                  <a:lnTo>
                    <a:pt x="4334027" y="10129431"/>
                  </a:lnTo>
                  <a:lnTo>
                    <a:pt x="4329404" y="10138004"/>
                  </a:lnTo>
                  <a:lnTo>
                    <a:pt x="4320324" y="10141661"/>
                  </a:lnTo>
                  <a:lnTo>
                    <a:pt x="4310494" y="10139972"/>
                  </a:lnTo>
                  <a:lnTo>
                    <a:pt x="4303585" y="10132568"/>
                  </a:lnTo>
                  <a:lnTo>
                    <a:pt x="4279684" y="10078021"/>
                  </a:lnTo>
                  <a:lnTo>
                    <a:pt x="4253966" y="10025380"/>
                  </a:lnTo>
                  <a:lnTo>
                    <a:pt x="4227538" y="9975659"/>
                  </a:lnTo>
                  <a:lnTo>
                    <a:pt x="4201503" y="9929901"/>
                  </a:lnTo>
                  <a:lnTo>
                    <a:pt x="4176979" y="9889122"/>
                  </a:lnTo>
                  <a:lnTo>
                    <a:pt x="4155084" y="9854349"/>
                  </a:lnTo>
                  <a:lnTo>
                    <a:pt x="4129519" y="9820821"/>
                  </a:lnTo>
                  <a:lnTo>
                    <a:pt x="4120375" y="9819970"/>
                  </a:lnTo>
                  <a:lnTo>
                    <a:pt x="4112158" y="9823615"/>
                  </a:lnTo>
                  <a:lnTo>
                    <a:pt x="4101515" y="9865500"/>
                  </a:lnTo>
                  <a:lnTo>
                    <a:pt x="4095051" y="9907968"/>
                  </a:lnTo>
                  <a:lnTo>
                    <a:pt x="4089108" y="9956724"/>
                  </a:lnTo>
                  <a:lnTo>
                    <a:pt x="4084574" y="10009784"/>
                  </a:lnTo>
                  <a:lnTo>
                    <a:pt x="4082377" y="10065144"/>
                  </a:lnTo>
                  <a:lnTo>
                    <a:pt x="4083418" y="10120846"/>
                  </a:lnTo>
                  <a:lnTo>
                    <a:pt x="4088600" y="10174872"/>
                  </a:lnTo>
                  <a:lnTo>
                    <a:pt x="4098823" y="10225253"/>
                  </a:lnTo>
                  <a:lnTo>
                    <a:pt x="4115016" y="10269995"/>
                  </a:lnTo>
                  <a:lnTo>
                    <a:pt x="4123944" y="10286987"/>
                  </a:lnTo>
                  <a:lnTo>
                    <a:pt x="4596968" y="10286987"/>
                  </a:lnTo>
                  <a:lnTo>
                    <a:pt x="18259565" y="10287000"/>
                  </a:lnTo>
                  <a:lnTo>
                    <a:pt x="18259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449" y="2978683"/>
              <a:ext cx="842644" cy="1253490"/>
            </a:xfrm>
            <a:custGeom>
              <a:avLst/>
              <a:gdLst/>
              <a:ahLst/>
              <a:cxnLst/>
              <a:rect l="l" t="t" r="r" b="b"/>
              <a:pathLst>
                <a:path w="842645" h="1253489">
                  <a:moveTo>
                    <a:pt x="842481" y="626503"/>
                  </a:moveTo>
                  <a:lnTo>
                    <a:pt x="0" y="1253006"/>
                  </a:lnTo>
                  <a:lnTo>
                    <a:pt x="0" y="0"/>
                  </a:lnTo>
                  <a:lnTo>
                    <a:pt x="842481" y="626503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960" y="4626751"/>
            <a:ext cx="3738879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 algn="ctr">
              <a:lnSpc>
                <a:spcPct val="116300"/>
              </a:lnSpc>
              <a:spcBef>
                <a:spcPts val="100"/>
              </a:spcBef>
            </a:pPr>
            <a:r>
              <a:rPr sz="3600" b="1" spc="45" dirty="0">
                <a:solidFill>
                  <a:srgbClr val="292952"/>
                </a:solidFill>
                <a:latin typeface="Trebuchet MS"/>
                <a:cs typeface="Trebuchet MS"/>
              </a:rPr>
              <a:t>Kişiler</a:t>
            </a:r>
            <a:r>
              <a:rPr sz="3600" b="1" spc="-16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292952"/>
                </a:solidFill>
                <a:latin typeface="Trebuchet MS"/>
                <a:cs typeface="Trebuchet MS"/>
              </a:rPr>
              <a:t>Arası </a:t>
            </a:r>
            <a:r>
              <a:rPr sz="3600" b="1" spc="80" dirty="0">
                <a:solidFill>
                  <a:srgbClr val="292952"/>
                </a:solidFill>
                <a:latin typeface="Trebuchet MS"/>
                <a:cs typeface="Trebuchet MS"/>
              </a:rPr>
              <a:t>Anlaşmazlıkların </a:t>
            </a:r>
            <a:r>
              <a:rPr sz="3600" b="1" spc="-10" dirty="0">
                <a:solidFill>
                  <a:srgbClr val="292952"/>
                </a:solidFill>
                <a:latin typeface="Trebuchet MS"/>
                <a:cs typeface="Trebuchet MS"/>
              </a:rPr>
              <a:t>Yararları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5184" y="808547"/>
            <a:ext cx="11814810" cy="756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3900" spc="65" dirty="0">
                <a:solidFill>
                  <a:srgbClr val="292952"/>
                </a:solidFill>
                <a:latin typeface="Trebuchet MS"/>
                <a:cs typeface="Trebuchet MS"/>
              </a:rPr>
              <a:t>Her</a:t>
            </a:r>
            <a:r>
              <a:rPr sz="3900" spc="-2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292952"/>
                </a:solidFill>
                <a:latin typeface="Trebuchet MS"/>
                <a:cs typeface="Trebuchet MS"/>
              </a:rPr>
              <a:t>kişiler</a:t>
            </a:r>
            <a:r>
              <a:rPr sz="3900" spc="-2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60" dirty="0">
                <a:solidFill>
                  <a:srgbClr val="292952"/>
                </a:solidFill>
                <a:latin typeface="Trebuchet MS"/>
                <a:cs typeface="Trebuchet MS"/>
              </a:rPr>
              <a:t>arası</a:t>
            </a:r>
            <a:r>
              <a:rPr sz="3900" spc="-2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70" dirty="0">
                <a:solidFill>
                  <a:srgbClr val="292952"/>
                </a:solidFill>
                <a:latin typeface="Trebuchet MS"/>
                <a:cs typeface="Trebuchet MS"/>
              </a:rPr>
              <a:t>anlaşmazlık</a:t>
            </a:r>
            <a:r>
              <a:rPr sz="3900" spc="-2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292952"/>
                </a:solidFill>
                <a:latin typeface="Trebuchet MS"/>
                <a:cs typeface="Trebuchet MS"/>
              </a:rPr>
              <a:t>yıkıcı</a:t>
            </a:r>
            <a:r>
              <a:rPr sz="3900" spc="-2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55" dirty="0">
                <a:solidFill>
                  <a:srgbClr val="292952"/>
                </a:solidFill>
                <a:latin typeface="Trebuchet MS"/>
                <a:cs typeface="Trebuchet MS"/>
              </a:rPr>
              <a:t>ve</a:t>
            </a:r>
            <a:r>
              <a:rPr sz="3900" spc="-2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50" dirty="0">
                <a:solidFill>
                  <a:srgbClr val="292952"/>
                </a:solidFill>
                <a:latin typeface="Trebuchet MS"/>
                <a:cs typeface="Trebuchet MS"/>
              </a:rPr>
              <a:t>yapıcı</a:t>
            </a:r>
            <a:r>
              <a:rPr sz="3900" spc="9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25" dirty="0">
                <a:solidFill>
                  <a:srgbClr val="292952"/>
                </a:solidFill>
                <a:latin typeface="Trebuchet MS"/>
                <a:cs typeface="Trebuchet MS"/>
              </a:rPr>
              <a:t>sonuçlar</a:t>
            </a:r>
            <a:r>
              <a:rPr sz="3900" spc="-29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90" dirty="0">
                <a:solidFill>
                  <a:srgbClr val="292952"/>
                </a:solidFill>
                <a:latin typeface="Trebuchet MS"/>
                <a:cs typeface="Trebuchet MS"/>
              </a:rPr>
              <a:t>ortaya</a:t>
            </a:r>
            <a:r>
              <a:rPr sz="3900" spc="-29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10" dirty="0">
                <a:solidFill>
                  <a:srgbClr val="292952"/>
                </a:solidFill>
                <a:latin typeface="Trebuchet MS"/>
                <a:cs typeface="Trebuchet MS"/>
              </a:rPr>
              <a:t>çıkarma</a:t>
            </a:r>
            <a:r>
              <a:rPr sz="3900" spc="-29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65" dirty="0">
                <a:solidFill>
                  <a:srgbClr val="292952"/>
                </a:solidFill>
                <a:latin typeface="Trebuchet MS"/>
                <a:cs typeface="Trebuchet MS"/>
              </a:rPr>
              <a:t>potansiyeline</a:t>
            </a:r>
            <a:r>
              <a:rPr sz="3900" spc="-29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292952"/>
                </a:solidFill>
                <a:latin typeface="Trebuchet MS"/>
                <a:cs typeface="Trebuchet MS"/>
              </a:rPr>
              <a:t>sahiptir. </a:t>
            </a:r>
            <a:r>
              <a:rPr sz="3900" spc="60" dirty="0">
                <a:solidFill>
                  <a:srgbClr val="292952"/>
                </a:solidFill>
                <a:latin typeface="Trebuchet MS"/>
                <a:cs typeface="Trebuchet MS"/>
              </a:rPr>
              <a:t>Anlaşmazlıklar</a:t>
            </a:r>
            <a:r>
              <a:rPr sz="39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292952"/>
                </a:solidFill>
                <a:latin typeface="Trebuchet MS"/>
                <a:cs typeface="Trebuchet MS"/>
              </a:rPr>
              <a:t>yıkıcı</a:t>
            </a:r>
            <a:r>
              <a:rPr sz="39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50" dirty="0">
                <a:solidFill>
                  <a:srgbClr val="292952"/>
                </a:solidFill>
                <a:latin typeface="Trebuchet MS"/>
                <a:cs typeface="Trebuchet MS"/>
              </a:rPr>
              <a:t>olarak</a:t>
            </a:r>
            <a:r>
              <a:rPr sz="39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292952"/>
                </a:solidFill>
                <a:latin typeface="Trebuchet MS"/>
                <a:cs typeface="Trebuchet MS"/>
              </a:rPr>
              <a:t>yönetildiğinde, </a:t>
            </a:r>
            <a:r>
              <a:rPr sz="3900" spc="70" dirty="0">
                <a:solidFill>
                  <a:srgbClr val="292952"/>
                </a:solidFill>
                <a:latin typeface="Trebuchet MS"/>
                <a:cs typeface="Trebuchet MS"/>
              </a:rPr>
              <a:t>anlaşmazlık</a:t>
            </a:r>
            <a:r>
              <a:rPr sz="3900" spc="-1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75" dirty="0">
                <a:solidFill>
                  <a:srgbClr val="292952"/>
                </a:solidFill>
                <a:latin typeface="Trebuchet MS"/>
                <a:cs typeface="Trebuchet MS"/>
              </a:rPr>
              <a:t>yaşayan</a:t>
            </a:r>
            <a:r>
              <a:rPr sz="3900" spc="-1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292952"/>
                </a:solidFill>
                <a:latin typeface="Trebuchet MS"/>
                <a:cs typeface="Trebuchet MS"/>
              </a:rPr>
              <a:t>bireylerde</a:t>
            </a:r>
            <a:r>
              <a:rPr sz="3900" spc="-1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45" dirty="0">
                <a:solidFill>
                  <a:srgbClr val="292952"/>
                </a:solidFill>
                <a:latin typeface="Trebuchet MS"/>
                <a:cs typeface="Trebuchet MS"/>
              </a:rPr>
              <a:t>karşılıklı</a:t>
            </a:r>
            <a:r>
              <a:rPr sz="3900" spc="-1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40" dirty="0">
                <a:solidFill>
                  <a:srgbClr val="292952"/>
                </a:solidFill>
                <a:latin typeface="Trebuchet MS"/>
                <a:cs typeface="Trebuchet MS"/>
              </a:rPr>
              <a:t>olarak </a:t>
            </a:r>
            <a:r>
              <a:rPr sz="3900" spc="-60" dirty="0">
                <a:solidFill>
                  <a:srgbClr val="292952"/>
                </a:solidFill>
                <a:latin typeface="Trebuchet MS"/>
                <a:cs typeface="Trebuchet MS"/>
              </a:rPr>
              <a:t>kızgınlık,</a:t>
            </a:r>
            <a:r>
              <a:rPr sz="39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35" dirty="0">
                <a:solidFill>
                  <a:srgbClr val="292952"/>
                </a:solidFill>
                <a:latin typeface="Trebuchet MS"/>
                <a:cs typeface="Trebuchet MS"/>
              </a:rPr>
              <a:t>öfke</a:t>
            </a:r>
            <a:r>
              <a:rPr sz="39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55" dirty="0">
                <a:solidFill>
                  <a:srgbClr val="292952"/>
                </a:solidFill>
                <a:latin typeface="Trebuchet MS"/>
                <a:cs typeface="Trebuchet MS"/>
              </a:rPr>
              <a:t>ve</a:t>
            </a:r>
            <a:r>
              <a:rPr sz="39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10" dirty="0">
                <a:solidFill>
                  <a:srgbClr val="292952"/>
                </a:solidFill>
                <a:latin typeface="Trebuchet MS"/>
                <a:cs typeface="Trebuchet MS"/>
              </a:rPr>
              <a:t>düşmanlık</a:t>
            </a:r>
            <a:r>
              <a:rPr sz="39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75" dirty="0">
                <a:solidFill>
                  <a:srgbClr val="292952"/>
                </a:solidFill>
                <a:latin typeface="Trebuchet MS"/>
                <a:cs typeface="Trebuchet MS"/>
              </a:rPr>
              <a:t>duyguları</a:t>
            </a:r>
            <a:r>
              <a:rPr sz="39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110" dirty="0">
                <a:solidFill>
                  <a:srgbClr val="292952"/>
                </a:solidFill>
                <a:latin typeface="Trebuchet MS"/>
                <a:cs typeface="Trebuchet MS"/>
              </a:rPr>
              <a:t>yaratır,</a:t>
            </a:r>
            <a:r>
              <a:rPr sz="3900" spc="-2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00" dirty="0">
                <a:solidFill>
                  <a:srgbClr val="292952"/>
                </a:solidFill>
                <a:latin typeface="Trebuchet MS"/>
                <a:cs typeface="Trebuchet MS"/>
              </a:rPr>
              <a:t>şiddet </a:t>
            </a:r>
            <a:r>
              <a:rPr sz="3900" spc="70" dirty="0">
                <a:solidFill>
                  <a:srgbClr val="292952"/>
                </a:solidFill>
                <a:latin typeface="Trebuchet MS"/>
                <a:cs typeface="Trebuchet MS"/>
              </a:rPr>
              <a:t>kullanmaya</a:t>
            </a:r>
            <a:r>
              <a:rPr sz="39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85" dirty="0">
                <a:solidFill>
                  <a:srgbClr val="292952"/>
                </a:solidFill>
                <a:latin typeface="Trebuchet MS"/>
                <a:cs typeface="Trebuchet MS"/>
              </a:rPr>
              <a:t>yöneltebilir,</a:t>
            </a:r>
            <a:r>
              <a:rPr sz="39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55" dirty="0">
                <a:solidFill>
                  <a:srgbClr val="292952"/>
                </a:solidFill>
                <a:latin typeface="Trebuchet MS"/>
                <a:cs typeface="Trebuchet MS"/>
              </a:rPr>
              <a:t>acı</a:t>
            </a:r>
            <a:r>
              <a:rPr sz="39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55" dirty="0">
                <a:solidFill>
                  <a:srgbClr val="292952"/>
                </a:solidFill>
                <a:latin typeface="Trebuchet MS"/>
                <a:cs typeface="Trebuchet MS"/>
              </a:rPr>
              <a:t>ve</a:t>
            </a:r>
            <a:r>
              <a:rPr sz="39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30" dirty="0">
                <a:solidFill>
                  <a:srgbClr val="292952"/>
                </a:solidFill>
                <a:latin typeface="Trebuchet MS"/>
                <a:cs typeface="Trebuchet MS"/>
              </a:rPr>
              <a:t>üzüntü</a:t>
            </a:r>
            <a:r>
              <a:rPr sz="39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45" dirty="0">
                <a:solidFill>
                  <a:srgbClr val="292952"/>
                </a:solidFill>
                <a:latin typeface="Trebuchet MS"/>
                <a:cs typeface="Trebuchet MS"/>
              </a:rPr>
              <a:t>yaşanmasına </a:t>
            </a:r>
            <a:r>
              <a:rPr sz="3900" spc="50" dirty="0">
                <a:solidFill>
                  <a:srgbClr val="292952"/>
                </a:solidFill>
                <a:latin typeface="Trebuchet MS"/>
                <a:cs typeface="Trebuchet MS"/>
              </a:rPr>
              <a:t>yol</a:t>
            </a:r>
            <a:r>
              <a:rPr sz="3900" spc="-21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90" dirty="0">
                <a:solidFill>
                  <a:srgbClr val="292952"/>
                </a:solidFill>
                <a:latin typeface="Trebuchet MS"/>
                <a:cs typeface="Trebuchet MS"/>
              </a:rPr>
              <a:t>açar.</a:t>
            </a:r>
            <a:r>
              <a:rPr sz="3900" spc="-21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10" dirty="0">
                <a:solidFill>
                  <a:srgbClr val="292952"/>
                </a:solidFill>
                <a:latin typeface="Trebuchet MS"/>
                <a:cs typeface="Trebuchet MS"/>
              </a:rPr>
              <a:t>Böyle</a:t>
            </a:r>
            <a:r>
              <a:rPr sz="3900" spc="-21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292952"/>
                </a:solidFill>
                <a:latin typeface="Trebuchet MS"/>
                <a:cs typeface="Trebuchet MS"/>
              </a:rPr>
              <a:t>yıkıcı</a:t>
            </a:r>
            <a:r>
              <a:rPr sz="3900" spc="-21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292952"/>
                </a:solidFill>
                <a:latin typeface="Trebuchet MS"/>
                <a:cs typeface="Trebuchet MS"/>
              </a:rPr>
              <a:t>yönetilen</a:t>
            </a:r>
            <a:r>
              <a:rPr sz="3900" spc="-21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20" dirty="0">
                <a:solidFill>
                  <a:srgbClr val="292952"/>
                </a:solidFill>
                <a:latin typeface="Trebuchet MS"/>
                <a:cs typeface="Trebuchet MS"/>
              </a:rPr>
              <a:t>bir</a:t>
            </a:r>
            <a:r>
              <a:rPr sz="3900" spc="-21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292952"/>
                </a:solidFill>
                <a:latin typeface="Trebuchet MS"/>
                <a:cs typeface="Trebuchet MS"/>
              </a:rPr>
              <a:t>anlaşmazlık, </a:t>
            </a:r>
            <a:r>
              <a:rPr sz="3900" spc="-45" dirty="0">
                <a:solidFill>
                  <a:srgbClr val="292952"/>
                </a:solidFill>
                <a:latin typeface="Trebuchet MS"/>
                <a:cs typeface="Trebuchet MS"/>
              </a:rPr>
              <a:t>ayrılık</a:t>
            </a:r>
            <a:r>
              <a:rPr sz="3900" spc="-2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60" dirty="0">
                <a:solidFill>
                  <a:srgbClr val="292952"/>
                </a:solidFill>
                <a:latin typeface="Trebuchet MS"/>
                <a:cs typeface="Trebuchet MS"/>
              </a:rPr>
              <a:t>yaşanması,</a:t>
            </a:r>
            <a:r>
              <a:rPr sz="39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200" dirty="0">
                <a:solidFill>
                  <a:srgbClr val="292952"/>
                </a:solidFill>
                <a:latin typeface="Trebuchet MS"/>
                <a:cs typeface="Trebuchet MS"/>
              </a:rPr>
              <a:t>kavga</a:t>
            </a:r>
            <a:r>
              <a:rPr sz="3900" spc="-2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45" dirty="0">
                <a:solidFill>
                  <a:srgbClr val="292952"/>
                </a:solidFill>
                <a:latin typeface="Trebuchet MS"/>
                <a:cs typeface="Trebuchet MS"/>
              </a:rPr>
              <a:t>edilmesi</a:t>
            </a:r>
            <a:r>
              <a:rPr sz="39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50" dirty="0">
                <a:solidFill>
                  <a:srgbClr val="292952"/>
                </a:solidFill>
                <a:latin typeface="Trebuchet MS"/>
                <a:cs typeface="Trebuchet MS"/>
              </a:rPr>
              <a:t>ya</a:t>
            </a:r>
            <a:r>
              <a:rPr sz="3900" spc="-2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45" dirty="0">
                <a:solidFill>
                  <a:srgbClr val="292952"/>
                </a:solidFill>
                <a:latin typeface="Trebuchet MS"/>
                <a:cs typeface="Trebuchet MS"/>
              </a:rPr>
              <a:t>da</a:t>
            </a:r>
            <a:r>
              <a:rPr sz="39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35" dirty="0">
                <a:solidFill>
                  <a:srgbClr val="292952"/>
                </a:solidFill>
                <a:latin typeface="Trebuchet MS"/>
                <a:cs typeface="Trebuchet MS"/>
              </a:rPr>
              <a:t>hukuksal</a:t>
            </a:r>
            <a:r>
              <a:rPr sz="3900" spc="-2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25" dirty="0">
                <a:solidFill>
                  <a:srgbClr val="292952"/>
                </a:solidFill>
                <a:latin typeface="Trebuchet MS"/>
                <a:cs typeface="Trebuchet MS"/>
              </a:rPr>
              <a:t>bir </a:t>
            </a:r>
            <a:r>
              <a:rPr sz="3900" spc="140" dirty="0">
                <a:solidFill>
                  <a:srgbClr val="292952"/>
                </a:solidFill>
                <a:latin typeface="Trebuchet MS"/>
                <a:cs typeface="Trebuchet MS"/>
              </a:rPr>
              <a:t>dava</a:t>
            </a:r>
            <a:r>
              <a:rPr sz="39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150" dirty="0">
                <a:solidFill>
                  <a:srgbClr val="292952"/>
                </a:solidFill>
                <a:latin typeface="Trebuchet MS"/>
                <a:cs typeface="Trebuchet MS"/>
              </a:rPr>
              <a:t>ile</a:t>
            </a:r>
            <a:r>
              <a:rPr sz="39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215" dirty="0">
                <a:solidFill>
                  <a:srgbClr val="292952"/>
                </a:solidFill>
                <a:latin typeface="Trebuchet MS"/>
                <a:cs typeface="Trebuchet MS"/>
              </a:rPr>
              <a:t>sona</a:t>
            </a:r>
            <a:r>
              <a:rPr sz="39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150" dirty="0">
                <a:solidFill>
                  <a:srgbClr val="292952"/>
                </a:solidFill>
                <a:latin typeface="Trebuchet MS"/>
                <a:cs typeface="Trebuchet MS"/>
              </a:rPr>
              <a:t>erebilir.</a:t>
            </a:r>
            <a:r>
              <a:rPr sz="39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65" dirty="0">
                <a:solidFill>
                  <a:srgbClr val="292952"/>
                </a:solidFill>
                <a:latin typeface="Trebuchet MS"/>
                <a:cs typeface="Trebuchet MS"/>
              </a:rPr>
              <a:t>Buna</a:t>
            </a:r>
            <a:r>
              <a:rPr sz="39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45" dirty="0">
                <a:solidFill>
                  <a:srgbClr val="292952"/>
                </a:solidFill>
                <a:latin typeface="Trebuchet MS"/>
                <a:cs typeface="Trebuchet MS"/>
              </a:rPr>
              <a:t>karşın,</a:t>
            </a:r>
            <a:r>
              <a:rPr sz="39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292952"/>
                </a:solidFill>
                <a:latin typeface="Trebuchet MS"/>
                <a:cs typeface="Trebuchet MS"/>
              </a:rPr>
              <a:t>anlaşmazlıklar </a:t>
            </a:r>
            <a:r>
              <a:rPr sz="3900" spc="120" dirty="0">
                <a:solidFill>
                  <a:srgbClr val="292952"/>
                </a:solidFill>
                <a:latin typeface="Trebuchet MS"/>
                <a:cs typeface="Trebuchet MS"/>
              </a:rPr>
              <a:t>birçok</a:t>
            </a:r>
            <a:r>
              <a:rPr sz="39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35" dirty="0">
                <a:solidFill>
                  <a:srgbClr val="292952"/>
                </a:solidFill>
                <a:latin typeface="Trebuchet MS"/>
                <a:cs typeface="Trebuchet MS"/>
              </a:rPr>
              <a:t>yararlı</a:t>
            </a:r>
            <a:r>
              <a:rPr sz="39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55" dirty="0">
                <a:solidFill>
                  <a:srgbClr val="292952"/>
                </a:solidFill>
                <a:latin typeface="Trebuchet MS"/>
                <a:cs typeface="Trebuchet MS"/>
              </a:rPr>
              <a:t>ve</a:t>
            </a:r>
            <a:r>
              <a:rPr sz="39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292952"/>
                </a:solidFill>
                <a:latin typeface="Trebuchet MS"/>
                <a:cs typeface="Trebuchet MS"/>
              </a:rPr>
              <a:t>olumlu</a:t>
            </a:r>
            <a:r>
              <a:rPr sz="39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25" dirty="0">
                <a:solidFill>
                  <a:srgbClr val="292952"/>
                </a:solidFill>
                <a:latin typeface="Trebuchet MS"/>
                <a:cs typeface="Trebuchet MS"/>
              </a:rPr>
              <a:t>sonuçlar</a:t>
            </a:r>
            <a:r>
              <a:rPr sz="39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90" dirty="0">
                <a:solidFill>
                  <a:srgbClr val="292952"/>
                </a:solidFill>
                <a:latin typeface="Trebuchet MS"/>
                <a:cs typeface="Trebuchet MS"/>
              </a:rPr>
              <a:t>ortaya</a:t>
            </a:r>
            <a:r>
              <a:rPr sz="39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00" dirty="0">
                <a:solidFill>
                  <a:srgbClr val="292952"/>
                </a:solidFill>
                <a:latin typeface="Trebuchet MS"/>
                <a:cs typeface="Trebuchet MS"/>
              </a:rPr>
              <a:t>çıkarma </a:t>
            </a:r>
            <a:r>
              <a:rPr sz="3900" spc="210" dirty="0">
                <a:solidFill>
                  <a:srgbClr val="292952"/>
                </a:solidFill>
                <a:latin typeface="Trebuchet MS"/>
                <a:cs typeface="Trebuchet MS"/>
              </a:rPr>
              <a:t>gücüne</a:t>
            </a:r>
            <a:r>
              <a:rPr sz="39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155" dirty="0">
                <a:solidFill>
                  <a:srgbClr val="292952"/>
                </a:solidFill>
                <a:latin typeface="Trebuchet MS"/>
                <a:cs typeface="Trebuchet MS"/>
              </a:rPr>
              <a:t>de</a:t>
            </a:r>
            <a:r>
              <a:rPr sz="39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70" dirty="0">
                <a:solidFill>
                  <a:srgbClr val="292952"/>
                </a:solidFill>
                <a:latin typeface="Trebuchet MS"/>
                <a:cs typeface="Trebuchet MS"/>
              </a:rPr>
              <a:t>sahiptir.</a:t>
            </a:r>
            <a:r>
              <a:rPr sz="39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292952"/>
                </a:solidFill>
                <a:latin typeface="Trebuchet MS"/>
                <a:cs typeface="Trebuchet MS"/>
              </a:rPr>
              <a:t>Bunlar: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2982" y="5371284"/>
            <a:ext cx="3027591" cy="41124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1324" y="786330"/>
            <a:ext cx="15336519" cy="393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pc="-625" dirty="0"/>
              <a:t>1.</a:t>
            </a:r>
            <a:r>
              <a:rPr spc="-210" dirty="0"/>
              <a:t> </a:t>
            </a:r>
            <a:r>
              <a:rPr dirty="0"/>
              <a:t>Kişiler</a:t>
            </a:r>
            <a:r>
              <a:rPr spc="-210" dirty="0"/>
              <a:t> </a:t>
            </a:r>
            <a:r>
              <a:rPr spc="65" dirty="0"/>
              <a:t>arası</a:t>
            </a:r>
            <a:r>
              <a:rPr spc="-204" dirty="0"/>
              <a:t> </a:t>
            </a:r>
            <a:r>
              <a:rPr dirty="0"/>
              <a:t>anlaşmazlıklar</a:t>
            </a:r>
            <a:r>
              <a:rPr spc="-210" dirty="0"/>
              <a:t> </a:t>
            </a:r>
            <a:r>
              <a:rPr spc="-20" dirty="0"/>
              <a:t>bizlerin</a:t>
            </a:r>
            <a:r>
              <a:rPr spc="-204" dirty="0"/>
              <a:t> </a:t>
            </a:r>
            <a:r>
              <a:rPr dirty="0"/>
              <a:t>nasıl</a:t>
            </a:r>
            <a:r>
              <a:rPr spc="-210" dirty="0"/>
              <a:t> </a:t>
            </a:r>
            <a:r>
              <a:rPr spc="-30" dirty="0"/>
              <a:t>bir</a:t>
            </a:r>
            <a:r>
              <a:rPr spc="-204" dirty="0"/>
              <a:t> </a:t>
            </a:r>
            <a:r>
              <a:rPr spc="145" dirty="0"/>
              <a:t>değişime </a:t>
            </a:r>
            <a:r>
              <a:rPr spc="105" dirty="0"/>
              <a:t>gereksinimimiz</a:t>
            </a:r>
            <a:r>
              <a:rPr spc="-315" dirty="0"/>
              <a:t> </a:t>
            </a:r>
            <a:r>
              <a:rPr spc="160" dirty="0"/>
              <a:t>olduğunu</a:t>
            </a:r>
            <a:r>
              <a:rPr spc="-315" dirty="0"/>
              <a:t> </a:t>
            </a:r>
            <a:r>
              <a:rPr spc="-175" dirty="0"/>
              <a:t>belirler.</a:t>
            </a:r>
            <a:r>
              <a:rPr spc="-315" dirty="0"/>
              <a:t> </a:t>
            </a:r>
            <a:r>
              <a:rPr spc="245" dirty="0"/>
              <a:t>İşlevsiz</a:t>
            </a:r>
            <a:r>
              <a:rPr spc="-315" dirty="0"/>
              <a:t> </a:t>
            </a:r>
            <a:r>
              <a:rPr spc="185" dirty="0"/>
              <a:t>ve</a:t>
            </a:r>
            <a:r>
              <a:rPr spc="-315" dirty="0"/>
              <a:t> </a:t>
            </a:r>
            <a:r>
              <a:rPr spc="95" dirty="0"/>
              <a:t>yararsız </a:t>
            </a:r>
            <a:r>
              <a:rPr spc="125" dirty="0"/>
              <a:t>davranış</a:t>
            </a:r>
            <a:r>
              <a:rPr spc="-215" dirty="0"/>
              <a:t> </a:t>
            </a:r>
            <a:r>
              <a:rPr spc="-70" dirty="0"/>
              <a:t>kalıpları</a:t>
            </a:r>
            <a:r>
              <a:rPr spc="-210" dirty="0"/>
              <a:t> </a:t>
            </a:r>
            <a:r>
              <a:rPr dirty="0"/>
              <a:t>anlaşmazlıklar</a:t>
            </a:r>
            <a:r>
              <a:rPr spc="-210" dirty="0"/>
              <a:t> </a:t>
            </a:r>
            <a:r>
              <a:rPr spc="50" dirty="0"/>
              <a:t>yoluyla</a:t>
            </a:r>
            <a:r>
              <a:rPr spc="-210" dirty="0"/>
              <a:t> </a:t>
            </a:r>
            <a:r>
              <a:rPr spc="70" dirty="0"/>
              <a:t>tanımlanmış</a:t>
            </a:r>
            <a:r>
              <a:rPr spc="-210" dirty="0"/>
              <a:t> </a:t>
            </a:r>
            <a:r>
              <a:rPr dirty="0"/>
              <a:t>olur</a:t>
            </a:r>
            <a:r>
              <a:rPr spc="-210" dirty="0"/>
              <a:t> </a:t>
            </a:r>
            <a:r>
              <a:rPr spc="160" dirty="0"/>
              <a:t>ve </a:t>
            </a:r>
            <a:r>
              <a:rPr spc="-10" dirty="0"/>
              <a:t>bireylerin</a:t>
            </a:r>
            <a:r>
              <a:rPr spc="-310" dirty="0"/>
              <a:t> </a:t>
            </a:r>
            <a:r>
              <a:rPr spc="100" dirty="0"/>
              <a:t>kendi</a:t>
            </a:r>
            <a:r>
              <a:rPr spc="-310" dirty="0"/>
              <a:t> </a:t>
            </a:r>
            <a:r>
              <a:rPr spc="105" dirty="0"/>
              <a:t>yararsız</a:t>
            </a:r>
            <a:r>
              <a:rPr spc="-305" dirty="0"/>
              <a:t> </a:t>
            </a:r>
            <a:r>
              <a:rPr spc="125" dirty="0"/>
              <a:t>davranış</a:t>
            </a:r>
            <a:r>
              <a:rPr spc="-310" dirty="0"/>
              <a:t> </a:t>
            </a:r>
            <a:r>
              <a:rPr spc="-70" dirty="0"/>
              <a:t>kalıpları</a:t>
            </a:r>
            <a:r>
              <a:rPr spc="-305" dirty="0"/>
              <a:t> </a:t>
            </a:r>
            <a:r>
              <a:rPr spc="114" dirty="0"/>
              <a:t>hakkında </a:t>
            </a:r>
            <a:r>
              <a:rPr dirty="0"/>
              <a:t>farkındalık</a:t>
            </a:r>
            <a:r>
              <a:rPr spc="-235" dirty="0"/>
              <a:t> </a:t>
            </a:r>
            <a:r>
              <a:rPr spc="50" dirty="0"/>
              <a:t>kazanmalarını</a:t>
            </a:r>
            <a:r>
              <a:rPr spc="-229" dirty="0"/>
              <a:t> </a:t>
            </a:r>
            <a:r>
              <a:rPr spc="-10" dirty="0"/>
              <a:t>sağlar.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1335" y="8906123"/>
            <a:ext cx="2759710" cy="1024255"/>
          </a:xfrm>
          <a:custGeom>
            <a:avLst/>
            <a:gdLst/>
            <a:ahLst/>
            <a:cxnLst/>
            <a:rect l="l" t="t" r="r" b="b"/>
            <a:pathLst>
              <a:path w="2759709" h="1024254">
                <a:moveTo>
                  <a:pt x="2480756" y="1023990"/>
                </a:moveTo>
                <a:lnTo>
                  <a:pt x="2429743" y="1021231"/>
                </a:lnTo>
                <a:lnTo>
                  <a:pt x="2386259" y="1010852"/>
                </a:lnTo>
                <a:lnTo>
                  <a:pt x="2349761" y="993738"/>
                </a:lnTo>
                <a:lnTo>
                  <a:pt x="2295543" y="942848"/>
                </a:lnTo>
                <a:lnTo>
                  <a:pt x="2262732" y="875644"/>
                </a:lnTo>
                <a:lnTo>
                  <a:pt x="2252992" y="838136"/>
                </a:lnTo>
                <a:lnTo>
                  <a:pt x="2246970" y="799206"/>
                </a:lnTo>
                <a:lnTo>
                  <a:pt x="2244121" y="759738"/>
                </a:lnTo>
                <a:lnTo>
                  <a:pt x="2243901" y="720618"/>
                </a:lnTo>
                <a:lnTo>
                  <a:pt x="2245764" y="682731"/>
                </a:lnTo>
                <a:lnTo>
                  <a:pt x="2249167" y="646962"/>
                </a:lnTo>
                <a:lnTo>
                  <a:pt x="2253564" y="614196"/>
                </a:lnTo>
                <a:lnTo>
                  <a:pt x="2257792" y="574066"/>
                </a:lnTo>
                <a:lnTo>
                  <a:pt x="2258474" y="533812"/>
                </a:lnTo>
                <a:lnTo>
                  <a:pt x="2255937" y="493586"/>
                </a:lnTo>
                <a:lnTo>
                  <a:pt x="2250510" y="453537"/>
                </a:lnTo>
                <a:lnTo>
                  <a:pt x="2243007" y="380034"/>
                </a:lnTo>
                <a:lnTo>
                  <a:pt x="2242527" y="312597"/>
                </a:lnTo>
                <a:lnTo>
                  <a:pt x="2245130" y="263289"/>
                </a:lnTo>
                <a:lnTo>
                  <a:pt x="2256284" y="207530"/>
                </a:lnTo>
                <a:lnTo>
                  <a:pt x="2279250" y="176688"/>
                </a:lnTo>
                <a:lnTo>
                  <a:pt x="2312528" y="151922"/>
                </a:lnTo>
                <a:lnTo>
                  <a:pt x="2352875" y="133507"/>
                </a:lnTo>
                <a:lnTo>
                  <a:pt x="2397047" y="121717"/>
                </a:lnTo>
                <a:lnTo>
                  <a:pt x="2441800" y="116828"/>
                </a:lnTo>
                <a:lnTo>
                  <a:pt x="2483893" y="119116"/>
                </a:lnTo>
                <a:lnTo>
                  <a:pt x="2547119" y="146322"/>
                </a:lnTo>
                <a:lnTo>
                  <a:pt x="2570351" y="178698"/>
                </a:lnTo>
                <a:lnTo>
                  <a:pt x="2590461" y="222833"/>
                </a:lnTo>
                <a:lnTo>
                  <a:pt x="2607437" y="273564"/>
                </a:lnTo>
                <a:lnTo>
                  <a:pt x="2621263" y="325725"/>
                </a:lnTo>
                <a:lnTo>
                  <a:pt x="2631926" y="374153"/>
                </a:lnTo>
                <a:lnTo>
                  <a:pt x="2639939" y="407861"/>
                </a:lnTo>
                <a:lnTo>
                  <a:pt x="2650201" y="440888"/>
                </a:lnTo>
                <a:lnTo>
                  <a:pt x="2662672" y="473152"/>
                </a:lnTo>
                <a:lnTo>
                  <a:pt x="2677312" y="504570"/>
                </a:lnTo>
                <a:lnTo>
                  <a:pt x="2690772" y="532002"/>
                </a:lnTo>
                <a:lnTo>
                  <a:pt x="2704842" y="563197"/>
                </a:lnTo>
                <a:lnTo>
                  <a:pt x="2731767" y="634188"/>
                </a:lnTo>
                <a:lnTo>
                  <a:pt x="2743102" y="672637"/>
                </a:lnTo>
                <a:lnTo>
                  <a:pt x="2752004" y="712157"/>
                </a:lnTo>
                <a:lnTo>
                  <a:pt x="2757712" y="752076"/>
                </a:lnTo>
                <a:lnTo>
                  <a:pt x="2759465" y="791721"/>
                </a:lnTo>
                <a:lnTo>
                  <a:pt x="2756504" y="830419"/>
                </a:lnTo>
                <a:lnTo>
                  <a:pt x="2733392" y="902280"/>
                </a:lnTo>
                <a:lnTo>
                  <a:pt x="2711720" y="934097"/>
                </a:lnTo>
                <a:lnTo>
                  <a:pt x="2682290" y="962275"/>
                </a:lnTo>
                <a:lnTo>
                  <a:pt x="2644342" y="986141"/>
                </a:lnTo>
                <a:lnTo>
                  <a:pt x="2597113" y="1005021"/>
                </a:lnTo>
                <a:lnTo>
                  <a:pt x="2539845" y="1018243"/>
                </a:lnTo>
                <a:lnTo>
                  <a:pt x="2480756" y="1023990"/>
                </a:lnTo>
                <a:close/>
              </a:path>
              <a:path w="2759709" h="1024254">
                <a:moveTo>
                  <a:pt x="207198" y="590358"/>
                </a:moveTo>
                <a:lnTo>
                  <a:pt x="156046" y="588292"/>
                </a:lnTo>
                <a:lnTo>
                  <a:pt x="109144" y="581523"/>
                </a:lnTo>
                <a:lnTo>
                  <a:pt x="68174" y="569128"/>
                </a:lnTo>
                <a:lnTo>
                  <a:pt x="34813" y="550182"/>
                </a:lnTo>
                <a:lnTo>
                  <a:pt x="1989" y="502280"/>
                </a:lnTo>
                <a:lnTo>
                  <a:pt x="0" y="477039"/>
                </a:lnTo>
                <a:lnTo>
                  <a:pt x="5174" y="448878"/>
                </a:lnTo>
                <a:lnTo>
                  <a:pt x="38617" y="387147"/>
                </a:lnTo>
                <a:lnTo>
                  <a:pt x="67688" y="355253"/>
                </a:lnTo>
                <a:lnTo>
                  <a:pt x="105524" y="323793"/>
                </a:lnTo>
                <a:lnTo>
                  <a:pt x="152528" y="293603"/>
                </a:lnTo>
                <a:lnTo>
                  <a:pt x="209099" y="265523"/>
                </a:lnTo>
                <a:lnTo>
                  <a:pt x="275639" y="240391"/>
                </a:lnTo>
                <a:lnTo>
                  <a:pt x="334530" y="218851"/>
                </a:lnTo>
                <a:lnTo>
                  <a:pt x="392352" y="193689"/>
                </a:lnTo>
                <a:lnTo>
                  <a:pt x="448491" y="166127"/>
                </a:lnTo>
                <a:lnTo>
                  <a:pt x="502334" y="137385"/>
                </a:lnTo>
                <a:lnTo>
                  <a:pt x="553264" y="108683"/>
                </a:lnTo>
                <a:lnTo>
                  <a:pt x="643933" y="56281"/>
                </a:lnTo>
                <a:lnTo>
                  <a:pt x="682442" y="35022"/>
                </a:lnTo>
                <a:lnTo>
                  <a:pt x="715581" y="18684"/>
                </a:lnTo>
                <a:lnTo>
                  <a:pt x="742736" y="8489"/>
                </a:lnTo>
                <a:lnTo>
                  <a:pt x="781525" y="1298"/>
                </a:lnTo>
                <a:lnTo>
                  <a:pt x="825351" y="0"/>
                </a:lnTo>
                <a:lnTo>
                  <a:pt x="871123" y="5404"/>
                </a:lnTo>
                <a:lnTo>
                  <a:pt x="915752" y="18321"/>
                </a:lnTo>
                <a:lnTo>
                  <a:pt x="956146" y="39560"/>
                </a:lnTo>
                <a:lnTo>
                  <a:pt x="989215" y="69929"/>
                </a:lnTo>
                <a:lnTo>
                  <a:pt x="1011869" y="110238"/>
                </a:lnTo>
                <a:lnTo>
                  <a:pt x="1021016" y="161297"/>
                </a:lnTo>
                <a:lnTo>
                  <a:pt x="1028260" y="196996"/>
                </a:lnTo>
                <a:lnTo>
                  <a:pt x="1039581" y="283754"/>
                </a:lnTo>
                <a:lnTo>
                  <a:pt x="1039365" y="391068"/>
                </a:lnTo>
                <a:lnTo>
                  <a:pt x="1011997" y="488431"/>
                </a:lnTo>
                <a:lnTo>
                  <a:pt x="986895" y="516677"/>
                </a:lnTo>
                <a:lnTo>
                  <a:pt x="950308" y="536507"/>
                </a:lnTo>
                <a:lnTo>
                  <a:pt x="907595" y="548478"/>
                </a:lnTo>
                <a:lnTo>
                  <a:pt x="567884" y="548478"/>
                </a:lnTo>
                <a:lnTo>
                  <a:pt x="543193" y="550769"/>
                </a:lnTo>
                <a:lnTo>
                  <a:pt x="509316" y="555748"/>
                </a:lnTo>
                <a:lnTo>
                  <a:pt x="420721" y="570079"/>
                </a:lnTo>
                <a:lnTo>
                  <a:pt x="369362" y="577583"/>
                </a:lnTo>
                <a:lnTo>
                  <a:pt x="315536" y="584080"/>
                </a:lnTo>
                <a:lnTo>
                  <a:pt x="260921" y="588646"/>
                </a:lnTo>
                <a:lnTo>
                  <a:pt x="207198" y="590358"/>
                </a:lnTo>
                <a:close/>
              </a:path>
              <a:path w="2759709" h="1024254">
                <a:moveTo>
                  <a:pt x="798614" y="558529"/>
                </a:moveTo>
                <a:lnTo>
                  <a:pt x="743064" y="557721"/>
                </a:lnTo>
                <a:lnTo>
                  <a:pt x="689518" y="555009"/>
                </a:lnTo>
                <a:lnTo>
                  <a:pt x="599230" y="549086"/>
                </a:lnTo>
                <a:lnTo>
                  <a:pt x="567884" y="548478"/>
                </a:lnTo>
                <a:lnTo>
                  <a:pt x="907595" y="548478"/>
                </a:lnTo>
                <a:lnTo>
                  <a:pt x="904934" y="549224"/>
                </a:lnTo>
                <a:lnTo>
                  <a:pt x="853470" y="556131"/>
                </a:lnTo>
                <a:lnTo>
                  <a:pt x="798614" y="558529"/>
                </a:lnTo>
                <a:close/>
              </a:path>
            </a:pathLst>
          </a:custGeom>
          <a:solidFill>
            <a:srgbClr val="ECE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014197" y="3454963"/>
            <a:ext cx="3203575" cy="6367145"/>
            <a:chOff x="9014197" y="3454963"/>
            <a:chExt cx="3203575" cy="6367145"/>
          </a:xfrm>
        </p:grpSpPr>
        <p:sp>
          <p:nvSpPr>
            <p:cNvPr id="4" name="object 4"/>
            <p:cNvSpPr/>
            <p:nvPr/>
          </p:nvSpPr>
          <p:spPr>
            <a:xfrm>
              <a:off x="10462474" y="4818603"/>
              <a:ext cx="1137285" cy="2000250"/>
            </a:xfrm>
            <a:custGeom>
              <a:avLst/>
              <a:gdLst/>
              <a:ahLst/>
              <a:cxnLst/>
              <a:rect l="l" t="t" r="r" b="b"/>
              <a:pathLst>
                <a:path w="1137284" h="2000250">
                  <a:moveTo>
                    <a:pt x="464769" y="2000170"/>
                  </a:moveTo>
                  <a:lnTo>
                    <a:pt x="0" y="1843291"/>
                  </a:lnTo>
                  <a:lnTo>
                    <a:pt x="249477" y="148009"/>
                  </a:lnTo>
                  <a:lnTo>
                    <a:pt x="599036" y="0"/>
                  </a:lnTo>
                  <a:lnTo>
                    <a:pt x="1117192" y="225504"/>
                  </a:lnTo>
                  <a:lnTo>
                    <a:pt x="1136976" y="1824244"/>
                  </a:lnTo>
                  <a:lnTo>
                    <a:pt x="464769" y="2000170"/>
                  </a:lnTo>
                  <a:close/>
                </a:path>
              </a:pathLst>
            </a:custGeom>
            <a:solidFill>
              <a:srgbClr val="6E9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4197" y="3454963"/>
              <a:ext cx="3203256" cy="63669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134224" y="3796636"/>
            <a:ext cx="4667885" cy="6253480"/>
            <a:chOff x="6134224" y="3796636"/>
            <a:chExt cx="4667885" cy="62534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4224" y="3796636"/>
              <a:ext cx="2809129" cy="59254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28344" y="4526076"/>
              <a:ext cx="3216910" cy="5523865"/>
            </a:xfrm>
            <a:custGeom>
              <a:avLst/>
              <a:gdLst/>
              <a:ahLst/>
              <a:cxnLst/>
              <a:rect l="l" t="t" r="r" b="b"/>
              <a:pathLst>
                <a:path w="3216909" h="5523865">
                  <a:moveTo>
                    <a:pt x="324916" y="18897"/>
                  </a:moveTo>
                  <a:lnTo>
                    <a:pt x="324726" y="10998"/>
                  </a:lnTo>
                  <a:lnTo>
                    <a:pt x="320954" y="4546"/>
                  </a:lnTo>
                  <a:lnTo>
                    <a:pt x="314604" y="546"/>
                  </a:lnTo>
                  <a:lnTo>
                    <a:pt x="306730" y="0"/>
                  </a:lnTo>
                  <a:lnTo>
                    <a:pt x="12877" y="55105"/>
                  </a:lnTo>
                  <a:lnTo>
                    <a:pt x="6045" y="58229"/>
                  </a:lnTo>
                  <a:lnTo>
                    <a:pt x="1574" y="63817"/>
                  </a:lnTo>
                  <a:lnTo>
                    <a:pt x="0" y="70789"/>
                  </a:lnTo>
                  <a:lnTo>
                    <a:pt x="1828" y="78079"/>
                  </a:lnTo>
                  <a:lnTo>
                    <a:pt x="19621" y="104762"/>
                  </a:lnTo>
                  <a:lnTo>
                    <a:pt x="49199" y="132854"/>
                  </a:lnTo>
                  <a:lnTo>
                    <a:pt x="92430" y="154139"/>
                  </a:lnTo>
                  <a:lnTo>
                    <a:pt x="151218" y="160375"/>
                  </a:lnTo>
                  <a:lnTo>
                    <a:pt x="217436" y="146862"/>
                  </a:lnTo>
                  <a:lnTo>
                    <a:pt x="264756" y="119722"/>
                  </a:lnTo>
                  <a:lnTo>
                    <a:pt x="296329" y="85204"/>
                  </a:lnTo>
                  <a:lnTo>
                    <a:pt x="315328" y="49517"/>
                  </a:lnTo>
                  <a:lnTo>
                    <a:pt x="324916" y="18897"/>
                  </a:lnTo>
                  <a:close/>
                </a:path>
                <a:path w="3216909" h="5523865">
                  <a:moveTo>
                    <a:pt x="356044" y="2873845"/>
                  </a:moveTo>
                  <a:lnTo>
                    <a:pt x="354152" y="2869628"/>
                  </a:lnTo>
                  <a:lnTo>
                    <a:pt x="80238" y="2764358"/>
                  </a:lnTo>
                  <a:lnTo>
                    <a:pt x="76022" y="2766250"/>
                  </a:lnTo>
                  <a:lnTo>
                    <a:pt x="73101" y="2773807"/>
                  </a:lnTo>
                  <a:lnTo>
                    <a:pt x="74993" y="2778023"/>
                  </a:lnTo>
                  <a:lnTo>
                    <a:pt x="345135" y="2881833"/>
                  </a:lnTo>
                  <a:lnTo>
                    <a:pt x="345998" y="2882125"/>
                  </a:lnTo>
                  <a:lnTo>
                    <a:pt x="346875" y="2882277"/>
                  </a:lnTo>
                  <a:lnTo>
                    <a:pt x="350659" y="2882277"/>
                  </a:lnTo>
                  <a:lnTo>
                    <a:pt x="353428" y="2880525"/>
                  </a:lnTo>
                  <a:lnTo>
                    <a:pt x="354584" y="2877616"/>
                  </a:lnTo>
                  <a:lnTo>
                    <a:pt x="356044" y="2873845"/>
                  </a:lnTo>
                  <a:close/>
                </a:path>
                <a:path w="3216909" h="5523865">
                  <a:moveTo>
                    <a:pt x="1842312" y="4876571"/>
                  </a:moveTo>
                  <a:lnTo>
                    <a:pt x="1829155" y="4786769"/>
                  </a:lnTo>
                  <a:lnTo>
                    <a:pt x="1811362" y="4727397"/>
                  </a:lnTo>
                  <a:lnTo>
                    <a:pt x="1768094" y="4671517"/>
                  </a:lnTo>
                  <a:lnTo>
                    <a:pt x="1731022" y="4648505"/>
                  </a:lnTo>
                  <a:lnTo>
                    <a:pt x="1691830" y="4635741"/>
                  </a:lnTo>
                  <a:lnTo>
                    <a:pt x="1651101" y="4632033"/>
                  </a:lnTo>
                  <a:lnTo>
                    <a:pt x="1609458" y="4636173"/>
                  </a:lnTo>
                  <a:lnTo>
                    <a:pt x="1567510" y="4646993"/>
                  </a:lnTo>
                  <a:lnTo>
                    <a:pt x="1525854" y="4663300"/>
                  </a:lnTo>
                  <a:lnTo>
                    <a:pt x="1485087" y="4683912"/>
                  </a:lnTo>
                  <a:lnTo>
                    <a:pt x="1445831" y="4707636"/>
                  </a:lnTo>
                  <a:lnTo>
                    <a:pt x="1408696" y="4733277"/>
                  </a:lnTo>
                  <a:lnTo>
                    <a:pt x="1374267" y="4759655"/>
                  </a:lnTo>
                  <a:lnTo>
                    <a:pt x="1343164" y="4785588"/>
                  </a:lnTo>
                  <a:lnTo>
                    <a:pt x="1315986" y="4809896"/>
                  </a:lnTo>
                  <a:lnTo>
                    <a:pt x="1285214" y="4836147"/>
                  </a:lnTo>
                  <a:lnTo>
                    <a:pt x="1252524" y="4859820"/>
                  </a:lnTo>
                  <a:lnTo>
                    <a:pt x="1218044" y="4880737"/>
                  </a:lnTo>
                  <a:lnTo>
                    <a:pt x="1181862" y="4898720"/>
                  </a:lnTo>
                  <a:lnTo>
                    <a:pt x="1108417" y="4931613"/>
                  </a:lnTo>
                  <a:lnTo>
                    <a:pt x="1069454" y="4949787"/>
                  </a:lnTo>
                  <a:lnTo>
                    <a:pt x="1030058" y="4969027"/>
                  </a:lnTo>
                  <a:lnTo>
                    <a:pt x="991044" y="4989296"/>
                  </a:lnTo>
                  <a:lnTo>
                    <a:pt x="953185" y="5010543"/>
                  </a:lnTo>
                  <a:lnTo>
                    <a:pt x="917295" y="5032705"/>
                  </a:lnTo>
                  <a:lnTo>
                    <a:pt x="884161" y="5055730"/>
                  </a:lnTo>
                  <a:lnTo>
                    <a:pt x="829398" y="5104142"/>
                  </a:lnTo>
                  <a:lnTo>
                    <a:pt x="795261" y="5155387"/>
                  </a:lnTo>
                  <a:lnTo>
                    <a:pt x="787933" y="5181917"/>
                  </a:lnTo>
                  <a:lnTo>
                    <a:pt x="788162" y="5208994"/>
                  </a:lnTo>
                  <a:lnTo>
                    <a:pt x="814476" y="5264569"/>
                  </a:lnTo>
                  <a:lnTo>
                    <a:pt x="842162" y="5292953"/>
                  </a:lnTo>
                  <a:lnTo>
                    <a:pt x="880605" y="5321668"/>
                  </a:lnTo>
                  <a:lnTo>
                    <a:pt x="927595" y="5347030"/>
                  </a:lnTo>
                  <a:lnTo>
                    <a:pt x="976845" y="5363921"/>
                  </a:lnTo>
                  <a:lnTo>
                    <a:pt x="1027671" y="5373230"/>
                  </a:lnTo>
                  <a:lnTo>
                    <a:pt x="1079385" y="5375834"/>
                  </a:lnTo>
                  <a:lnTo>
                    <a:pt x="1131303" y="5372620"/>
                  </a:lnTo>
                  <a:lnTo>
                    <a:pt x="1182738" y="5364467"/>
                  </a:lnTo>
                  <a:lnTo>
                    <a:pt x="1233017" y="5352237"/>
                  </a:lnTo>
                  <a:lnTo>
                    <a:pt x="1281430" y="5336845"/>
                  </a:lnTo>
                  <a:lnTo>
                    <a:pt x="1327327" y="5319141"/>
                  </a:lnTo>
                  <a:lnTo>
                    <a:pt x="1369987" y="5300015"/>
                  </a:lnTo>
                  <a:lnTo>
                    <a:pt x="1408747" y="5280342"/>
                  </a:lnTo>
                  <a:lnTo>
                    <a:pt x="1442923" y="5261013"/>
                  </a:lnTo>
                  <a:lnTo>
                    <a:pt x="1494764" y="5226875"/>
                  </a:lnTo>
                  <a:lnTo>
                    <a:pt x="1517459" y="5211407"/>
                  </a:lnTo>
                  <a:lnTo>
                    <a:pt x="1541373" y="5197957"/>
                  </a:lnTo>
                  <a:lnTo>
                    <a:pt x="1566341" y="5186616"/>
                  </a:lnTo>
                  <a:lnTo>
                    <a:pt x="1650720" y="5157178"/>
                  </a:lnTo>
                  <a:lnTo>
                    <a:pt x="1699615" y="5135931"/>
                  </a:lnTo>
                  <a:lnTo>
                    <a:pt x="1739519" y="5114798"/>
                  </a:lnTo>
                  <a:lnTo>
                    <a:pt x="1795449" y="5074018"/>
                  </a:lnTo>
                  <a:lnTo>
                    <a:pt x="1829269" y="5020373"/>
                  </a:lnTo>
                  <a:lnTo>
                    <a:pt x="1837347" y="4989309"/>
                  </a:lnTo>
                  <a:lnTo>
                    <a:pt x="1842312" y="4876571"/>
                  </a:lnTo>
                  <a:close/>
                </a:path>
                <a:path w="3216909" h="5523865">
                  <a:moveTo>
                    <a:pt x="3216643" y="5352605"/>
                  </a:moveTo>
                  <a:lnTo>
                    <a:pt x="3206864" y="5282793"/>
                  </a:lnTo>
                  <a:lnTo>
                    <a:pt x="3190011" y="5240845"/>
                  </a:lnTo>
                  <a:lnTo>
                    <a:pt x="3164255" y="5193690"/>
                  </a:lnTo>
                  <a:lnTo>
                    <a:pt x="3128949" y="5140934"/>
                  </a:lnTo>
                  <a:lnTo>
                    <a:pt x="2939415" y="4897755"/>
                  </a:lnTo>
                  <a:lnTo>
                    <a:pt x="2854083" y="4773180"/>
                  </a:lnTo>
                  <a:lnTo>
                    <a:pt x="2813266" y="4702695"/>
                  </a:lnTo>
                  <a:lnTo>
                    <a:pt x="2802813" y="4680496"/>
                  </a:lnTo>
                  <a:lnTo>
                    <a:pt x="2767901" y="4655477"/>
                  </a:lnTo>
                  <a:lnTo>
                    <a:pt x="2681376" y="4615815"/>
                  </a:lnTo>
                  <a:lnTo>
                    <a:pt x="2570594" y="4614557"/>
                  </a:lnTo>
                  <a:lnTo>
                    <a:pt x="2462847" y="4704766"/>
                  </a:lnTo>
                  <a:lnTo>
                    <a:pt x="2453271" y="4735957"/>
                  </a:lnTo>
                  <a:lnTo>
                    <a:pt x="2438654" y="4814671"/>
                  </a:lnTo>
                  <a:lnTo>
                    <a:pt x="2440203" y="4918659"/>
                  </a:lnTo>
                  <a:lnTo>
                    <a:pt x="2479141" y="5025656"/>
                  </a:lnTo>
                  <a:lnTo>
                    <a:pt x="2509062" y="5076012"/>
                  </a:lnTo>
                  <a:lnTo>
                    <a:pt x="2534678" y="5125885"/>
                  </a:lnTo>
                  <a:lnTo>
                    <a:pt x="2556802" y="5175123"/>
                  </a:lnTo>
                  <a:lnTo>
                    <a:pt x="2576245" y="5223548"/>
                  </a:lnTo>
                  <a:lnTo>
                    <a:pt x="2593835" y="5271008"/>
                  </a:lnTo>
                  <a:lnTo>
                    <a:pt x="2610396" y="5317312"/>
                  </a:lnTo>
                  <a:lnTo>
                    <a:pt x="2626728" y="5362321"/>
                  </a:lnTo>
                  <a:lnTo>
                    <a:pt x="2643670" y="5405856"/>
                  </a:lnTo>
                  <a:lnTo>
                    <a:pt x="2664371" y="5441899"/>
                  </a:lnTo>
                  <a:lnTo>
                    <a:pt x="2693352" y="5471147"/>
                  </a:lnTo>
                  <a:lnTo>
                    <a:pt x="2729496" y="5493778"/>
                  </a:lnTo>
                  <a:lnTo>
                    <a:pt x="2771711" y="5509958"/>
                  </a:lnTo>
                  <a:lnTo>
                    <a:pt x="2818866" y="5519864"/>
                  </a:lnTo>
                  <a:lnTo>
                    <a:pt x="2869869" y="5523662"/>
                  </a:lnTo>
                  <a:lnTo>
                    <a:pt x="2923603" y="5521541"/>
                  </a:lnTo>
                  <a:lnTo>
                    <a:pt x="2978962" y="5513667"/>
                  </a:lnTo>
                  <a:lnTo>
                    <a:pt x="3034830" y="5500217"/>
                  </a:lnTo>
                  <a:lnTo>
                    <a:pt x="3102660" y="5476913"/>
                  </a:lnTo>
                  <a:lnTo>
                    <a:pt x="3159150" y="5446598"/>
                  </a:lnTo>
                  <a:lnTo>
                    <a:pt x="3198939" y="5406187"/>
                  </a:lnTo>
                  <a:lnTo>
                    <a:pt x="3210890" y="5381231"/>
                  </a:lnTo>
                  <a:lnTo>
                    <a:pt x="3216643" y="5352605"/>
                  </a:lnTo>
                  <a:close/>
                </a:path>
              </a:pathLst>
            </a:custGeom>
            <a:solidFill>
              <a:srgbClr val="ECE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12996" y="6535727"/>
              <a:ext cx="1470025" cy="2790190"/>
            </a:xfrm>
            <a:custGeom>
              <a:avLst/>
              <a:gdLst/>
              <a:ahLst/>
              <a:cxnLst/>
              <a:rect l="l" t="t" r="r" b="b"/>
              <a:pathLst>
                <a:path w="1470025" h="2790190">
                  <a:moveTo>
                    <a:pt x="197604" y="2789994"/>
                  </a:moveTo>
                  <a:lnTo>
                    <a:pt x="148424" y="2787129"/>
                  </a:lnTo>
                  <a:lnTo>
                    <a:pt x="105888" y="2779223"/>
                  </a:lnTo>
                  <a:lnTo>
                    <a:pt x="41603" y="2755888"/>
                  </a:lnTo>
                  <a:lnTo>
                    <a:pt x="11201" y="2728155"/>
                  </a:lnTo>
                  <a:lnTo>
                    <a:pt x="0" y="2688426"/>
                  </a:lnTo>
                  <a:lnTo>
                    <a:pt x="4655" y="360540"/>
                  </a:lnTo>
                  <a:lnTo>
                    <a:pt x="38418" y="284033"/>
                  </a:lnTo>
                  <a:lnTo>
                    <a:pt x="65466" y="246568"/>
                  </a:lnTo>
                  <a:lnTo>
                    <a:pt x="94667" y="212025"/>
                  </a:lnTo>
                  <a:lnTo>
                    <a:pt x="125872" y="180340"/>
                  </a:lnTo>
                  <a:lnTo>
                    <a:pt x="158931" y="151451"/>
                  </a:lnTo>
                  <a:lnTo>
                    <a:pt x="193695" y="125295"/>
                  </a:lnTo>
                  <a:lnTo>
                    <a:pt x="230014" y="101810"/>
                  </a:lnTo>
                  <a:lnTo>
                    <a:pt x="267738" y="80932"/>
                  </a:lnTo>
                  <a:lnTo>
                    <a:pt x="306718" y="62599"/>
                  </a:lnTo>
                  <a:lnTo>
                    <a:pt x="346804" y="46747"/>
                  </a:lnTo>
                  <a:lnTo>
                    <a:pt x="387847" y="33315"/>
                  </a:lnTo>
                  <a:lnTo>
                    <a:pt x="429697" y="22238"/>
                  </a:lnTo>
                  <a:lnTo>
                    <a:pt x="472204" y="13455"/>
                  </a:lnTo>
                  <a:lnTo>
                    <a:pt x="515219" y="6902"/>
                  </a:lnTo>
                  <a:lnTo>
                    <a:pt x="558593" y="2518"/>
                  </a:lnTo>
                  <a:lnTo>
                    <a:pt x="602175" y="238"/>
                  </a:lnTo>
                  <a:lnTo>
                    <a:pt x="645816" y="0"/>
                  </a:lnTo>
                  <a:lnTo>
                    <a:pt x="689367" y="1741"/>
                  </a:lnTo>
                  <a:lnTo>
                    <a:pt x="732677" y="5398"/>
                  </a:lnTo>
                  <a:lnTo>
                    <a:pt x="775598" y="10909"/>
                  </a:lnTo>
                  <a:lnTo>
                    <a:pt x="817979" y="18211"/>
                  </a:lnTo>
                  <a:lnTo>
                    <a:pt x="859672" y="27241"/>
                  </a:lnTo>
                  <a:lnTo>
                    <a:pt x="900526" y="37936"/>
                  </a:lnTo>
                  <a:lnTo>
                    <a:pt x="940392" y="50233"/>
                  </a:lnTo>
                  <a:lnTo>
                    <a:pt x="979120" y="64069"/>
                  </a:lnTo>
                  <a:lnTo>
                    <a:pt x="1016561" y="79383"/>
                  </a:lnTo>
                  <a:lnTo>
                    <a:pt x="1052565" y="96110"/>
                  </a:lnTo>
                  <a:lnTo>
                    <a:pt x="1086982" y="114187"/>
                  </a:lnTo>
                  <a:lnTo>
                    <a:pt x="1150460" y="154145"/>
                  </a:lnTo>
                  <a:lnTo>
                    <a:pt x="1205796" y="198752"/>
                  </a:lnTo>
                  <a:lnTo>
                    <a:pt x="1251794" y="247507"/>
                  </a:lnTo>
                  <a:lnTo>
                    <a:pt x="1287258" y="299906"/>
                  </a:lnTo>
                  <a:lnTo>
                    <a:pt x="1310990" y="355447"/>
                  </a:lnTo>
                  <a:lnTo>
                    <a:pt x="1322450" y="409475"/>
                  </a:lnTo>
                  <a:lnTo>
                    <a:pt x="1331245" y="470676"/>
                  </a:lnTo>
                  <a:lnTo>
                    <a:pt x="1340091" y="545020"/>
                  </a:lnTo>
                  <a:lnTo>
                    <a:pt x="1348949" y="631110"/>
                  </a:lnTo>
                  <a:lnTo>
                    <a:pt x="1357783" y="727550"/>
                  </a:lnTo>
                  <a:lnTo>
                    <a:pt x="1366554" y="832943"/>
                  </a:lnTo>
                  <a:lnTo>
                    <a:pt x="1375226" y="945893"/>
                  </a:lnTo>
                  <a:lnTo>
                    <a:pt x="1387963" y="1126429"/>
                  </a:lnTo>
                  <a:lnTo>
                    <a:pt x="1400263" y="1316111"/>
                  </a:lnTo>
                  <a:lnTo>
                    <a:pt x="1415765" y="1575098"/>
                  </a:lnTo>
                  <a:lnTo>
                    <a:pt x="1436480" y="1953908"/>
                  </a:lnTo>
                  <a:lnTo>
                    <a:pt x="1469661" y="2641028"/>
                  </a:lnTo>
                  <a:lnTo>
                    <a:pt x="1468238" y="2659614"/>
                  </a:lnTo>
                  <a:lnTo>
                    <a:pt x="1438822" y="2705146"/>
                  </a:lnTo>
                  <a:lnTo>
                    <a:pt x="1390376" y="2732617"/>
                  </a:lnTo>
                  <a:lnTo>
                    <a:pt x="1340974" y="2749623"/>
                  </a:lnTo>
                  <a:lnTo>
                    <a:pt x="1291814" y="2757830"/>
                  </a:lnTo>
                  <a:lnTo>
                    <a:pt x="1244095" y="2758905"/>
                  </a:lnTo>
                  <a:lnTo>
                    <a:pt x="1199014" y="2754515"/>
                  </a:lnTo>
                  <a:lnTo>
                    <a:pt x="1157771" y="2746324"/>
                  </a:lnTo>
                  <a:lnTo>
                    <a:pt x="1091590" y="2725211"/>
                  </a:lnTo>
                  <a:lnTo>
                    <a:pt x="1060442" y="2701893"/>
                  </a:lnTo>
                  <a:lnTo>
                    <a:pt x="1045331" y="2666036"/>
                  </a:lnTo>
                  <a:lnTo>
                    <a:pt x="1002505" y="2366038"/>
                  </a:lnTo>
                  <a:lnTo>
                    <a:pt x="969183" y="2141161"/>
                  </a:lnTo>
                  <a:lnTo>
                    <a:pt x="940568" y="1953876"/>
                  </a:lnTo>
                  <a:lnTo>
                    <a:pt x="909756" y="1758701"/>
                  </a:lnTo>
                  <a:lnTo>
                    <a:pt x="888397" y="1627790"/>
                  </a:lnTo>
                  <a:lnTo>
                    <a:pt x="866665" y="1498756"/>
                  </a:lnTo>
                  <a:lnTo>
                    <a:pt x="844804" y="1373752"/>
                  </a:lnTo>
                  <a:lnTo>
                    <a:pt x="823054" y="1254932"/>
                  </a:lnTo>
                  <a:lnTo>
                    <a:pt x="812297" y="1198514"/>
                  </a:lnTo>
                  <a:lnTo>
                    <a:pt x="801658" y="1144449"/>
                  </a:lnTo>
                  <a:lnTo>
                    <a:pt x="791169" y="1093007"/>
                  </a:lnTo>
                  <a:lnTo>
                    <a:pt x="780858" y="1044457"/>
                  </a:lnTo>
                  <a:lnTo>
                    <a:pt x="770757" y="999067"/>
                  </a:lnTo>
                  <a:lnTo>
                    <a:pt x="760896" y="957109"/>
                  </a:lnTo>
                  <a:lnTo>
                    <a:pt x="751304" y="918849"/>
                  </a:lnTo>
                  <a:lnTo>
                    <a:pt x="733052" y="854505"/>
                  </a:lnTo>
                  <a:lnTo>
                    <a:pt x="716242" y="808189"/>
                  </a:lnTo>
                  <a:lnTo>
                    <a:pt x="694260" y="777228"/>
                  </a:lnTo>
                  <a:lnTo>
                    <a:pt x="687917" y="778254"/>
                  </a:lnTo>
                  <a:lnTo>
                    <a:pt x="667733" y="816591"/>
                  </a:lnTo>
                  <a:lnTo>
                    <a:pt x="653199" y="868287"/>
                  </a:lnTo>
                  <a:lnTo>
                    <a:pt x="637984" y="938244"/>
                  </a:lnTo>
                  <a:lnTo>
                    <a:pt x="630169" y="979359"/>
                  </a:lnTo>
                  <a:lnTo>
                    <a:pt x="622242" y="1024188"/>
                  </a:lnTo>
                  <a:lnTo>
                    <a:pt x="614223" y="1072446"/>
                  </a:lnTo>
                  <a:lnTo>
                    <a:pt x="606130" y="1123849"/>
                  </a:lnTo>
                  <a:lnTo>
                    <a:pt x="597983" y="1178113"/>
                  </a:lnTo>
                  <a:lnTo>
                    <a:pt x="589801" y="1234955"/>
                  </a:lnTo>
                  <a:lnTo>
                    <a:pt x="573413" y="1355233"/>
                  </a:lnTo>
                  <a:lnTo>
                    <a:pt x="557119" y="1482413"/>
                  </a:lnTo>
                  <a:lnTo>
                    <a:pt x="541075" y="1614222"/>
                  </a:lnTo>
                  <a:lnTo>
                    <a:pt x="525436" y="1748388"/>
                  </a:lnTo>
                  <a:lnTo>
                    <a:pt x="503078" y="1949088"/>
                  </a:lnTo>
                  <a:lnTo>
                    <a:pt x="476135" y="2203735"/>
                  </a:lnTo>
                  <a:lnTo>
                    <a:pt x="428548" y="2687117"/>
                  </a:lnTo>
                  <a:lnTo>
                    <a:pt x="423886" y="2706982"/>
                  </a:lnTo>
                  <a:lnTo>
                    <a:pt x="400379" y="2738968"/>
                  </a:lnTo>
                  <a:lnTo>
                    <a:pt x="315041" y="2773002"/>
                  </a:lnTo>
                  <a:lnTo>
                    <a:pt x="253214" y="2785919"/>
                  </a:lnTo>
                  <a:lnTo>
                    <a:pt x="197604" y="2789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04268" y="4993365"/>
              <a:ext cx="1381125" cy="1960245"/>
            </a:xfrm>
            <a:custGeom>
              <a:avLst/>
              <a:gdLst/>
              <a:ahLst/>
              <a:cxnLst/>
              <a:rect l="l" t="t" r="r" b="b"/>
              <a:pathLst>
                <a:path w="1381125" h="1960245">
                  <a:moveTo>
                    <a:pt x="932830" y="1959696"/>
                  </a:moveTo>
                  <a:lnTo>
                    <a:pt x="488433" y="1958744"/>
                  </a:lnTo>
                  <a:lnTo>
                    <a:pt x="0" y="1906827"/>
                  </a:lnTo>
                  <a:lnTo>
                    <a:pt x="275952" y="0"/>
                  </a:lnTo>
                  <a:lnTo>
                    <a:pt x="1167088" y="0"/>
                  </a:lnTo>
                  <a:lnTo>
                    <a:pt x="1380926" y="1925438"/>
                  </a:lnTo>
                  <a:lnTo>
                    <a:pt x="1256044" y="1938866"/>
                  </a:lnTo>
                  <a:lnTo>
                    <a:pt x="932830" y="1959696"/>
                  </a:lnTo>
                  <a:close/>
                </a:path>
              </a:pathLst>
            </a:custGeom>
            <a:solidFill>
              <a:srgbClr val="F18F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6570" y="3814665"/>
              <a:ext cx="2954946" cy="583170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 marR="5080">
              <a:lnSpc>
                <a:spcPct val="116500"/>
              </a:lnSpc>
              <a:spcBef>
                <a:spcPts val="95"/>
              </a:spcBef>
            </a:pPr>
            <a:r>
              <a:rPr spc="-265" dirty="0"/>
              <a:t>2.</a:t>
            </a:r>
            <a:r>
              <a:rPr spc="-235" dirty="0"/>
              <a:t> </a:t>
            </a:r>
            <a:r>
              <a:rPr dirty="0"/>
              <a:t>Kişiler</a:t>
            </a:r>
            <a:r>
              <a:rPr spc="-229" dirty="0"/>
              <a:t> </a:t>
            </a:r>
            <a:r>
              <a:rPr spc="65" dirty="0"/>
              <a:t>arası</a:t>
            </a:r>
            <a:r>
              <a:rPr spc="-229" dirty="0"/>
              <a:t> </a:t>
            </a:r>
            <a:r>
              <a:rPr dirty="0"/>
              <a:t>anlaşmazlıklar</a:t>
            </a:r>
            <a:r>
              <a:rPr spc="-229" dirty="0"/>
              <a:t> </a:t>
            </a:r>
            <a:r>
              <a:rPr spc="75" dirty="0"/>
              <a:t>kendimizin</a:t>
            </a:r>
            <a:r>
              <a:rPr spc="-229" dirty="0"/>
              <a:t> </a:t>
            </a:r>
            <a:r>
              <a:rPr spc="185" dirty="0"/>
              <a:t>ve</a:t>
            </a:r>
            <a:r>
              <a:rPr spc="-229" dirty="0"/>
              <a:t> </a:t>
            </a:r>
            <a:r>
              <a:rPr spc="100" dirty="0"/>
              <a:t>karşı</a:t>
            </a:r>
            <a:r>
              <a:rPr spc="-235" dirty="0"/>
              <a:t> </a:t>
            </a:r>
            <a:r>
              <a:rPr spc="-10" dirty="0"/>
              <a:t>tarafın </a:t>
            </a:r>
            <a:r>
              <a:rPr dirty="0"/>
              <a:t>değerlerini</a:t>
            </a:r>
            <a:r>
              <a:rPr spc="-275" dirty="0"/>
              <a:t> </a:t>
            </a:r>
            <a:r>
              <a:rPr spc="185" dirty="0"/>
              <a:t>ve</a:t>
            </a:r>
            <a:r>
              <a:rPr spc="-270" dirty="0"/>
              <a:t> </a:t>
            </a:r>
            <a:r>
              <a:rPr spc="-10" dirty="0"/>
              <a:t>isteklerini</a:t>
            </a:r>
            <a:r>
              <a:rPr spc="-270" dirty="0"/>
              <a:t> </a:t>
            </a:r>
            <a:r>
              <a:rPr spc="150" dirty="0"/>
              <a:t>açığa</a:t>
            </a:r>
            <a:r>
              <a:rPr spc="-270" dirty="0"/>
              <a:t> </a:t>
            </a:r>
            <a:r>
              <a:rPr spc="-120" dirty="0"/>
              <a:t>çıkarır.</a:t>
            </a:r>
            <a:r>
              <a:rPr spc="-275" dirty="0"/>
              <a:t> </a:t>
            </a:r>
            <a:r>
              <a:rPr spc="70" dirty="0"/>
              <a:t>Anlaşmazlıklar</a:t>
            </a:r>
            <a:r>
              <a:rPr spc="-270" dirty="0"/>
              <a:t> </a:t>
            </a:r>
            <a:r>
              <a:rPr spc="40" dirty="0"/>
              <a:t>yoluyla </a:t>
            </a:r>
            <a:r>
              <a:rPr dirty="0"/>
              <a:t>kimliğimizi</a:t>
            </a:r>
            <a:r>
              <a:rPr spc="-295" dirty="0"/>
              <a:t> </a:t>
            </a:r>
            <a:r>
              <a:rPr spc="185" dirty="0"/>
              <a:t>ve</a:t>
            </a:r>
            <a:r>
              <a:rPr spc="-290" dirty="0"/>
              <a:t> </a:t>
            </a:r>
            <a:r>
              <a:rPr spc="-10" dirty="0"/>
              <a:t>kişiliğimizi</a:t>
            </a:r>
            <a:r>
              <a:rPr spc="-290" dirty="0"/>
              <a:t> </a:t>
            </a:r>
            <a:r>
              <a:rPr spc="-10" dirty="0"/>
              <a:t>geliştiririz.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2794" y="4617666"/>
            <a:ext cx="3533774" cy="56673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1324" y="786330"/>
            <a:ext cx="15470505" cy="314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pc="-275" dirty="0"/>
              <a:t>3.</a:t>
            </a:r>
            <a:r>
              <a:rPr spc="-265" dirty="0"/>
              <a:t> </a:t>
            </a:r>
            <a:r>
              <a:rPr dirty="0"/>
              <a:t>Kişiler</a:t>
            </a:r>
            <a:r>
              <a:rPr spc="-260" dirty="0"/>
              <a:t> </a:t>
            </a:r>
            <a:r>
              <a:rPr spc="65" dirty="0"/>
              <a:t>arası</a:t>
            </a:r>
            <a:r>
              <a:rPr spc="-265" dirty="0"/>
              <a:t> </a:t>
            </a:r>
            <a:r>
              <a:rPr dirty="0"/>
              <a:t>anlaşmazlıkları</a:t>
            </a:r>
            <a:r>
              <a:rPr spc="-260" dirty="0"/>
              <a:t> </a:t>
            </a:r>
            <a:r>
              <a:rPr spc="65" dirty="0"/>
              <a:t>yapıcı</a:t>
            </a:r>
            <a:r>
              <a:rPr spc="-265" dirty="0"/>
              <a:t> </a:t>
            </a:r>
            <a:r>
              <a:rPr spc="185" dirty="0"/>
              <a:t>yönetmek</a:t>
            </a:r>
            <a:r>
              <a:rPr spc="-260" dirty="0"/>
              <a:t> </a:t>
            </a:r>
            <a:r>
              <a:rPr spc="-10" dirty="0"/>
              <a:t>kişileri </a:t>
            </a:r>
            <a:r>
              <a:rPr spc="-20" dirty="0"/>
              <a:t>birbirine</a:t>
            </a:r>
            <a:r>
              <a:rPr spc="-310" dirty="0"/>
              <a:t> </a:t>
            </a:r>
            <a:r>
              <a:rPr spc="250" dirty="0"/>
              <a:t>gücenme</a:t>
            </a:r>
            <a:r>
              <a:rPr spc="-310" dirty="0"/>
              <a:t> </a:t>
            </a:r>
            <a:r>
              <a:rPr spc="105" dirty="0"/>
              <a:t>duygularından</a:t>
            </a:r>
            <a:r>
              <a:rPr spc="-305" dirty="0"/>
              <a:t> </a:t>
            </a:r>
            <a:r>
              <a:rPr spc="-70" dirty="0"/>
              <a:t>korur.</a:t>
            </a:r>
            <a:r>
              <a:rPr spc="-310" dirty="0"/>
              <a:t> </a:t>
            </a:r>
            <a:r>
              <a:rPr spc="130" dirty="0"/>
              <a:t>Diğer</a:t>
            </a:r>
            <a:r>
              <a:rPr spc="-310" dirty="0"/>
              <a:t> </a:t>
            </a:r>
            <a:r>
              <a:rPr spc="95" dirty="0"/>
              <a:t>kişiye</a:t>
            </a:r>
            <a:r>
              <a:rPr spc="-305" dirty="0"/>
              <a:t> </a:t>
            </a:r>
            <a:r>
              <a:rPr spc="55" dirty="0"/>
              <a:t>yönelik </a:t>
            </a:r>
            <a:r>
              <a:rPr spc="50" dirty="0"/>
              <a:t>olarak</a:t>
            </a:r>
            <a:r>
              <a:rPr spc="-260" dirty="0"/>
              <a:t> </a:t>
            </a:r>
            <a:r>
              <a:rPr spc="114" dirty="0"/>
              <a:t>hissedebileceğimiz</a:t>
            </a:r>
            <a:r>
              <a:rPr spc="-254" dirty="0"/>
              <a:t> </a:t>
            </a:r>
            <a:r>
              <a:rPr dirty="0"/>
              <a:t>nefret</a:t>
            </a:r>
            <a:r>
              <a:rPr spc="-260" dirty="0"/>
              <a:t> </a:t>
            </a:r>
            <a:r>
              <a:rPr spc="185" dirty="0"/>
              <a:t>ve</a:t>
            </a:r>
            <a:r>
              <a:rPr spc="-254" dirty="0"/>
              <a:t> </a:t>
            </a:r>
            <a:r>
              <a:rPr spc="100" dirty="0"/>
              <a:t>tiksinme</a:t>
            </a:r>
            <a:r>
              <a:rPr spc="-260" dirty="0"/>
              <a:t> </a:t>
            </a:r>
            <a:r>
              <a:rPr spc="95" dirty="0"/>
              <a:t>duygularından </a:t>
            </a:r>
            <a:r>
              <a:rPr spc="-10" dirty="0"/>
              <a:t>bizi</a:t>
            </a:r>
            <a:r>
              <a:rPr spc="-305" dirty="0"/>
              <a:t> </a:t>
            </a:r>
            <a:r>
              <a:rPr spc="-10" dirty="0"/>
              <a:t>korur.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4085" y="6121996"/>
            <a:ext cx="4295534" cy="41659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4894" y="5854288"/>
            <a:ext cx="89185" cy="12385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077586" y="5713116"/>
            <a:ext cx="56515" cy="160020"/>
          </a:xfrm>
          <a:custGeom>
            <a:avLst/>
            <a:gdLst/>
            <a:ahLst/>
            <a:cxnLst/>
            <a:rect l="l" t="t" r="r" b="b"/>
            <a:pathLst>
              <a:path w="56515" h="160020">
                <a:moveTo>
                  <a:pt x="49261" y="159816"/>
                </a:moveTo>
                <a:lnTo>
                  <a:pt x="47937" y="158492"/>
                </a:lnTo>
                <a:lnTo>
                  <a:pt x="47937" y="159816"/>
                </a:lnTo>
                <a:lnTo>
                  <a:pt x="46614" y="159816"/>
                </a:lnTo>
                <a:lnTo>
                  <a:pt x="43931" y="159816"/>
                </a:lnTo>
                <a:lnTo>
                  <a:pt x="39960" y="158492"/>
                </a:lnTo>
                <a:lnTo>
                  <a:pt x="39960" y="154484"/>
                </a:lnTo>
                <a:lnTo>
                  <a:pt x="34183" y="135275"/>
                </a:lnTo>
                <a:lnTo>
                  <a:pt x="28789" y="115688"/>
                </a:lnTo>
                <a:lnTo>
                  <a:pt x="18638" y="75900"/>
                </a:lnTo>
                <a:lnTo>
                  <a:pt x="10508" y="43264"/>
                </a:lnTo>
                <a:lnTo>
                  <a:pt x="6121" y="26825"/>
                </a:lnTo>
                <a:lnTo>
                  <a:pt x="1359" y="10628"/>
                </a:lnTo>
                <a:lnTo>
                  <a:pt x="0" y="6656"/>
                </a:lnTo>
                <a:lnTo>
                  <a:pt x="2683" y="2648"/>
                </a:lnTo>
                <a:lnTo>
                  <a:pt x="10660" y="0"/>
                </a:lnTo>
                <a:lnTo>
                  <a:pt x="14667" y="2648"/>
                </a:lnTo>
                <a:lnTo>
                  <a:pt x="15991" y="6656"/>
                </a:lnTo>
                <a:lnTo>
                  <a:pt x="20754" y="22858"/>
                </a:lnTo>
                <a:lnTo>
                  <a:pt x="25144" y="39439"/>
                </a:lnTo>
                <a:lnTo>
                  <a:pt x="33306" y="73216"/>
                </a:lnTo>
                <a:lnTo>
                  <a:pt x="43452" y="111859"/>
                </a:lnTo>
                <a:lnTo>
                  <a:pt x="48836" y="131293"/>
                </a:lnTo>
                <a:lnTo>
                  <a:pt x="54591" y="150476"/>
                </a:lnTo>
                <a:lnTo>
                  <a:pt x="55915" y="154484"/>
                </a:lnTo>
                <a:lnTo>
                  <a:pt x="53268" y="158492"/>
                </a:lnTo>
                <a:lnTo>
                  <a:pt x="49261" y="159816"/>
                </a:lnTo>
                <a:close/>
              </a:path>
            </a:pathLst>
          </a:custGeom>
          <a:solidFill>
            <a:srgbClr val="5B2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8914" y="5706460"/>
            <a:ext cx="43180" cy="157480"/>
          </a:xfrm>
          <a:custGeom>
            <a:avLst/>
            <a:gdLst/>
            <a:ahLst/>
            <a:cxnLst/>
            <a:rect l="l" t="t" r="r" b="b"/>
            <a:pathLst>
              <a:path w="43179" h="157479">
                <a:moveTo>
                  <a:pt x="11984" y="157132"/>
                </a:moveTo>
                <a:lnTo>
                  <a:pt x="8013" y="157132"/>
                </a:lnTo>
                <a:lnTo>
                  <a:pt x="6654" y="157132"/>
                </a:lnTo>
                <a:lnTo>
                  <a:pt x="8013" y="157132"/>
                </a:lnTo>
                <a:lnTo>
                  <a:pt x="2683" y="157132"/>
                </a:lnTo>
                <a:lnTo>
                  <a:pt x="0" y="153124"/>
                </a:lnTo>
                <a:lnTo>
                  <a:pt x="0" y="149152"/>
                </a:lnTo>
                <a:lnTo>
                  <a:pt x="1323" y="134480"/>
                </a:lnTo>
                <a:lnTo>
                  <a:pt x="10982" y="70085"/>
                </a:lnTo>
                <a:lnTo>
                  <a:pt x="26652" y="6656"/>
                </a:lnTo>
                <a:lnTo>
                  <a:pt x="31982" y="0"/>
                </a:lnTo>
                <a:lnTo>
                  <a:pt x="39960" y="2648"/>
                </a:lnTo>
                <a:lnTo>
                  <a:pt x="42607" y="6656"/>
                </a:lnTo>
                <a:lnTo>
                  <a:pt x="41283" y="10628"/>
                </a:lnTo>
                <a:lnTo>
                  <a:pt x="32653" y="41248"/>
                </a:lnTo>
                <a:lnTo>
                  <a:pt x="26142" y="72737"/>
                </a:lnTo>
                <a:lnTo>
                  <a:pt x="20878" y="104475"/>
                </a:lnTo>
                <a:lnTo>
                  <a:pt x="15991" y="135840"/>
                </a:lnTo>
                <a:lnTo>
                  <a:pt x="14667" y="150476"/>
                </a:lnTo>
                <a:lnTo>
                  <a:pt x="14667" y="154484"/>
                </a:lnTo>
                <a:lnTo>
                  <a:pt x="11984" y="157132"/>
                </a:lnTo>
                <a:close/>
              </a:path>
            </a:pathLst>
          </a:custGeom>
          <a:solidFill>
            <a:srgbClr val="5B2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23044" y="5854288"/>
            <a:ext cx="73230" cy="1091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41324" y="786329"/>
            <a:ext cx="15553055" cy="4711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spc="-290" dirty="0">
                <a:solidFill>
                  <a:srgbClr val="292952"/>
                </a:solidFill>
                <a:latin typeface="Trebuchet MS"/>
                <a:cs typeface="Trebuchet MS"/>
              </a:rPr>
              <a:t>4.</a:t>
            </a:r>
            <a:r>
              <a:rPr sz="4400" spc="-31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50" dirty="0">
                <a:solidFill>
                  <a:srgbClr val="292952"/>
                </a:solidFill>
                <a:latin typeface="Trebuchet MS"/>
                <a:cs typeface="Trebuchet MS"/>
              </a:rPr>
              <a:t>Anlaşmazlıkların</a:t>
            </a:r>
            <a:r>
              <a:rPr sz="4400" spc="-31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265" dirty="0">
                <a:solidFill>
                  <a:srgbClr val="292952"/>
                </a:solidFill>
                <a:latin typeface="Trebuchet MS"/>
                <a:cs typeface="Trebuchet MS"/>
              </a:rPr>
              <a:t>çözümü</a:t>
            </a:r>
            <a:r>
              <a:rPr sz="4400" spc="-30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95" dirty="0">
                <a:solidFill>
                  <a:srgbClr val="292952"/>
                </a:solidFill>
                <a:latin typeface="Trebuchet MS"/>
                <a:cs typeface="Trebuchet MS"/>
              </a:rPr>
              <a:t>depresyonu</a:t>
            </a:r>
            <a:r>
              <a:rPr sz="4400" spc="-31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10" dirty="0">
                <a:solidFill>
                  <a:srgbClr val="292952"/>
                </a:solidFill>
                <a:latin typeface="Trebuchet MS"/>
                <a:cs typeface="Trebuchet MS"/>
              </a:rPr>
              <a:t>engeller. </a:t>
            </a:r>
            <a:r>
              <a:rPr sz="4400" spc="45" dirty="0">
                <a:solidFill>
                  <a:srgbClr val="292952"/>
                </a:solidFill>
                <a:latin typeface="Trebuchet MS"/>
                <a:cs typeface="Trebuchet MS"/>
              </a:rPr>
              <a:t>Anlaşmazlıkları</a:t>
            </a:r>
            <a:r>
              <a:rPr sz="4400" spc="-32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65" dirty="0">
                <a:solidFill>
                  <a:srgbClr val="292952"/>
                </a:solidFill>
                <a:latin typeface="Trebuchet MS"/>
                <a:cs typeface="Trebuchet MS"/>
              </a:rPr>
              <a:t>yapıcı</a:t>
            </a:r>
            <a:r>
              <a:rPr sz="4400" spc="-32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55" dirty="0">
                <a:solidFill>
                  <a:srgbClr val="292952"/>
                </a:solidFill>
                <a:latin typeface="Trebuchet MS"/>
                <a:cs typeface="Trebuchet MS"/>
              </a:rPr>
              <a:t>yönetmek,</a:t>
            </a:r>
            <a:r>
              <a:rPr sz="4400" spc="-31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80" dirty="0">
                <a:solidFill>
                  <a:srgbClr val="292952"/>
                </a:solidFill>
                <a:latin typeface="Trebuchet MS"/>
                <a:cs typeface="Trebuchet MS"/>
              </a:rPr>
              <a:t>anlaşmazlık</a:t>
            </a:r>
            <a:r>
              <a:rPr sz="4400" spc="-32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85" dirty="0">
                <a:solidFill>
                  <a:srgbClr val="292952"/>
                </a:solidFill>
                <a:latin typeface="Trebuchet MS"/>
                <a:cs typeface="Trebuchet MS"/>
              </a:rPr>
              <a:t>yaşanan</a:t>
            </a:r>
            <a:r>
              <a:rPr sz="4400" spc="-32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85" dirty="0">
                <a:solidFill>
                  <a:srgbClr val="292952"/>
                </a:solidFill>
                <a:latin typeface="Trebuchet MS"/>
                <a:cs typeface="Trebuchet MS"/>
              </a:rPr>
              <a:t>kişiye </a:t>
            </a:r>
            <a:r>
              <a:rPr sz="4400" spc="-80" dirty="0">
                <a:solidFill>
                  <a:srgbClr val="292952"/>
                </a:solidFill>
                <a:latin typeface="Trebuchet MS"/>
                <a:cs typeface="Trebuchet MS"/>
              </a:rPr>
              <a:t>öfke,</a:t>
            </a:r>
            <a:r>
              <a:rPr sz="44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dirty="0">
                <a:solidFill>
                  <a:srgbClr val="292952"/>
                </a:solidFill>
                <a:latin typeface="Trebuchet MS"/>
                <a:cs typeface="Trebuchet MS"/>
              </a:rPr>
              <a:t>kızgınlık</a:t>
            </a:r>
            <a:r>
              <a:rPr sz="44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45" dirty="0">
                <a:solidFill>
                  <a:srgbClr val="292952"/>
                </a:solidFill>
                <a:latin typeface="Trebuchet MS"/>
                <a:cs typeface="Trebuchet MS"/>
              </a:rPr>
              <a:t>hissetme,</a:t>
            </a:r>
            <a:r>
              <a:rPr sz="44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70" dirty="0">
                <a:solidFill>
                  <a:srgbClr val="292952"/>
                </a:solidFill>
                <a:latin typeface="Trebuchet MS"/>
                <a:cs typeface="Trebuchet MS"/>
              </a:rPr>
              <a:t>ona</a:t>
            </a:r>
            <a:r>
              <a:rPr sz="44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235" dirty="0">
                <a:solidFill>
                  <a:srgbClr val="292952"/>
                </a:solidFill>
                <a:latin typeface="Trebuchet MS"/>
                <a:cs typeface="Trebuchet MS"/>
              </a:rPr>
              <a:t>güvenmeme</a:t>
            </a:r>
            <a:r>
              <a:rPr sz="44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85" dirty="0">
                <a:solidFill>
                  <a:srgbClr val="292952"/>
                </a:solidFill>
                <a:latin typeface="Trebuchet MS"/>
                <a:cs typeface="Trebuchet MS"/>
              </a:rPr>
              <a:t>ve</a:t>
            </a:r>
            <a:r>
              <a:rPr sz="44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75" dirty="0">
                <a:solidFill>
                  <a:srgbClr val="292952"/>
                </a:solidFill>
                <a:latin typeface="Trebuchet MS"/>
                <a:cs typeface="Trebuchet MS"/>
              </a:rPr>
              <a:t>kendimizin</a:t>
            </a:r>
            <a:r>
              <a:rPr sz="44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55" dirty="0">
                <a:solidFill>
                  <a:srgbClr val="292952"/>
                </a:solidFill>
                <a:latin typeface="Trebuchet MS"/>
                <a:cs typeface="Trebuchet MS"/>
              </a:rPr>
              <a:t>de </a:t>
            </a:r>
            <a:r>
              <a:rPr sz="4400" dirty="0">
                <a:solidFill>
                  <a:srgbClr val="292952"/>
                </a:solidFill>
                <a:latin typeface="Trebuchet MS"/>
                <a:cs typeface="Trebuchet MS"/>
              </a:rPr>
              <a:t>güvenilir</a:t>
            </a:r>
            <a:r>
              <a:rPr sz="4400" spc="-27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45" dirty="0">
                <a:solidFill>
                  <a:srgbClr val="292952"/>
                </a:solidFill>
                <a:latin typeface="Trebuchet MS"/>
                <a:cs typeface="Trebuchet MS"/>
              </a:rPr>
              <a:t>olmadığını</a:t>
            </a:r>
            <a:r>
              <a:rPr sz="44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70" dirty="0">
                <a:solidFill>
                  <a:srgbClr val="292952"/>
                </a:solidFill>
                <a:latin typeface="Trebuchet MS"/>
                <a:cs typeface="Trebuchet MS"/>
              </a:rPr>
              <a:t>hissetme</a:t>
            </a:r>
            <a:r>
              <a:rPr sz="44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165" dirty="0">
                <a:solidFill>
                  <a:srgbClr val="292952"/>
                </a:solidFill>
                <a:latin typeface="Trebuchet MS"/>
                <a:cs typeface="Trebuchet MS"/>
              </a:rPr>
              <a:t>ile</a:t>
            </a:r>
            <a:r>
              <a:rPr sz="44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95" dirty="0">
                <a:solidFill>
                  <a:srgbClr val="292952"/>
                </a:solidFill>
                <a:latin typeface="Trebuchet MS"/>
                <a:cs typeface="Trebuchet MS"/>
              </a:rPr>
              <a:t>anlaşmazlığa</a:t>
            </a:r>
            <a:r>
              <a:rPr sz="44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40" dirty="0">
                <a:solidFill>
                  <a:srgbClr val="292952"/>
                </a:solidFill>
                <a:latin typeface="Trebuchet MS"/>
                <a:cs typeface="Trebuchet MS"/>
              </a:rPr>
              <a:t>ilişkin</a:t>
            </a:r>
            <a:r>
              <a:rPr sz="44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55" dirty="0">
                <a:solidFill>
                  <a:srgbClr val="292952"/>
                </a:solidFill>
                <a:latin typeface="Trebuchet MS"/>
                <a:cs typeface="Trebuchet MS"/>
              </a:rPr>
              <a:t>kaygı </a:t>
            </a:r>
            <a:r>
              <a:rPr sz="4400" spc="220" dirty="0">
                <a:solidFill>
                  <a:srgbClr val="292952"/>
                </a:solidFill>
                <a:latin typeface="Trebuchet MS"/>
                <a:cs typeface="Trebuchet MS"/>
              </a:rPr>
              <a:t>duyma</a:t>
            </a:r>
            <a:r>
              <a:rPr sz="4400" spc="-29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dirty="0">
                <a:solidFill>
                  <a:srgbClr val="292952"/>
                </a:solidFill>
                <a:latin typeface="Trebuchet MS"/>
                <a:cs typeface="Trebuchet MS"/>
              </a:rPr>
              <a:t>gibi</a:t>
            </a:r>
            <a:r>
              <a:rPr sz="4400" spc="-29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70" dirty="0">
                <a:solidFill>
                  <a:srgbClr val="292952"/>
                </a:solidFill>
                <a:latin typeface="Trebuchet MS"/>
                <a:cs typeface="Trebuchet MS"/>
              </a:rPr>
              <a:t>içimizde</a:t>
            </a:r>
            <a:r>
              <a:rPr sz="4400" spc="-29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65" dirty="0">
                <a:solidFill>
                  <a:srgbClr val="292952"/>
                </a:solidFill>
                <a:latin typeface="Trebuchet MS"/>
                <a:cs typeface="Trebuchet MS"/>
              </a:rPr>
              <a:t>tuttuğumuz</a:t>
            </a:r>
            <a:r>
              <a:rPr sz="4400" spc="-29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95" dirty="0">
                <a:solidFill>
                  <a:srgbClr val="292952"/>
                </a:solidFill>
                <a:latin typeface="Trebuchet MS"/>
                <a:cs typeface="Trebuchet MS"/>
              </a:rPr>
              <a:t>zaman</a:t>
            </a:r>
            <a:r>
              <a:rPr sz="4400" spc="-29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55" dirty="0">
                <a:solidFill>
                  <a:srgbClr val="292952"/>
                </a:solidFill>
                <a:latin typeface="Trebuchet MS"/>
                <a:cs typeface="Trebuchet MS"/>
              </a:rPr>
              <a:t>davranışlarımızda </a:t>
            </a:r>
            <a:r>
              <a:rPr sz="4400" spc="90" dirty="0">
                <a:solidFill>
                  <a:srgbClr val="292952"/>
                </a:solidFill>
                <a:latin typeface="Trebuchet MS"/>
                <a:cs typeface="Trebuchet MS"/>
              </a:rPr>
              <a:t>bozukluklara</a:t>
            </a:r>
            <a:r>
              <a:rPr sz="4400" spc="-29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60" dirty="0">
                <a:solidFill>
                  <a:srgbClr val="292952"/>
                </a:solidFill>
                <a:latin typeface="Trebuchet MS"/>
                <a:cs typeface="Trebuchet MS"/>
              </a:rPr>
              <a:t>neden</a:t>
            </a:r>
            <a:r>
              <a:rPr sz="4400" spc="-28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dirty="0">
                <a:solidFill>
                  <a:srgbClr val="292952"/>
                </a:solidFill>
                <a:latin typeface="Trebuchet MS"/>
                <a:cs typeface="Trebuchet MS"/>
              </a:rPr>
              <a:t>olan</a:t>
            </a:r>
            <a:r>
              <a:rPr sz="4400" spc="-28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35" dirty="0">
                <a:solidFill>
                  <a:srgbClr val="292952"/>
                </a:solidFill>
                <a:latin typeface="Trebuchet MS"/>
                <a:cs typeface="Trebuchet MS"/>
              </a:rPr>
              <a:t>duygulardan</a:t>
            </a:r>
            <a:r>
              <a:rPr sz="4400" spc="-28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60" dirty="0">
                <a:solidFill>
                  <a:srgbClr val="292952"/>
                </a:solidFill>
                <a:latin typeface="Trebuchet MS"/>
                <a:cs typeface="Trebuchet MS"/>
              </a:rPr>
              <a:t>kurtulmamızı</a:t>
            </a:r>
            <a:r>
              <a:rPr sz="4400" spc="-28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10" dirty="0">
                <a:solidFill>
                  <a:srgbClr val="292952"/>
                </a:solidFill>
                <a:latin typeface="Trebuchet MS"/>
                <a:cs typeface="Trebuchet MS"/>
              </a:rPr>
              <a:t>sağlar.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539" y="5985558"/>
            <a:ext cx="7314920" cy="38192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41324" y="786329"/>
            <a:ext cx="14973935" cy="4711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spc="-275" dirty="0">
                <a:solidFill>
                  <a:srgbClr val="292952"/>
                </a:solidFill>
                <a:latin typeface="Trebuchet MS"/>
                <a:cs typeface="Trebuchet MS"/>
              </a:rPr>
              <a:t>5.</a:t>
            </a:r>
            <a:r>
              <a:rPr sz="44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dirty="0">
                <a:solidFill>
                  <a:srgbClr val="292952"/>
                </a:solidFill>
                <a:latin typeface="Trebuchet MS"/>
                <a:cs typeface="Trebuchet MS"/>
              </a:rPr>
              <a:t>Kişiler</a:t>
            </a:r>
            <a:r>
              <a:rPr sz="44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65" dirty="0">
                <a:solidFill>
                  <a:srgbClr val="292952"/>
                </a:solidFill>
                <a:latin typeface="Trebuchet MS"/>
                <a:cs typeface="Trebuchet MS"/>
              </a:rPr>
              <a:t>arası</a:t>
            </a:r>
            <a:r>
              <a:rPr sz="4400" spc="-26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dirty="0">
                <a:solidFill>
                  <a:srgbClr val="292952"/>
                </a:solidFill>
                <a:latin typeface="Trebuchet MS"/>
                <a:cs typeface="Trebuchet MS"/>
              </a:rPr>
              <a:t>anlaşmazlıkları</a:t>
            </a:r>
            <a:r>
              <a:rPr sz="44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65" dirty="0">
                <a:solidFill>
                  <a:srgbClr val="292952"/>
                </a:solidFill>
                <a:latin typeface="Trebuchet MS"/>
                <a:cs typeface="Trebuchet MS"/>
              </a:rPr>
              <a:t>yapıcı</a:t>
            </a:r>
            <a:r>
              <a:rPr sz="4400" spc="-26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55" dirty="0">
                <a:solidFill>
                  <a:srgbClr val="292952"/>
                </a:solidFill>
                <a:latin typeface="Trebuchet MS"/>
                <a:cs typeface="Trebuchet MS"/>
              </a:rPr>
              <a:t>yönetmek,</a:t>
            </a:r>
            <a:r>
              <a:rPr sz="4400" spc="-26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65" dirty="0">
                <a:solidFill>
                  <a:srgbClr val="292952"/>
                </a:solidFill>
                <a:latin typeface="Trebuchet MS"/>
                <a:cs typeface="Trebuchet MS"/>
              </a:rPr>
              <a:t>kendimizin </a:t>
            </a:r>
            <a:r>
              <a:rPr sz="4400" spc="70" dirty="0">
                <a:solidFill>
                  <a:srgbClr val="292952"/>
                </a:solidFill>
                <a:latin typeface="Trebuchet MS"/>
                <a:cs typeface="Trebuchet MS"/>
              </a:rPr>
              <a:t>dışına</a:t>
            </a:r>
            <a:r>
              <a:rPr sz="4400" spc="-32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35" dirty="0">
                <a:solidFill>
                  <a:srgbClr val="292952"/>
                </a:solidFill>
                <a:latin typeface="Trebuchet MS"/>
                <a:cs typeface="Trebuchet MS"/>
              </a:rPr>
              <a:t>çıkarak,</a:t>
            </a:r>
            <a:r>
              <a:rPr sz="4400" spc="-31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05" dirty="0">
                <a:solidFill>
                  <a:srgbClr val="292952"/>
                </a:solidFill>
                <a:latin typeface="Trebuchet MS"/>
                <a:cs typeface="Trebuchet MS"/>
              </a:rPr>
              <a:t>diğer</a:t>
            </a:r>
            <a:r>
              <a:rPr sz="4400" spc="-31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45" dirty="0">
                <a:solidFill>
                  <a:srgbClr val="292952"/>
                </a:solidFill>
                <a:latin typeface="Trebuchet MS"/>
                <a:cs typeface="Trebuchet MS"/>
              </a:rPr>
              <a:t>kişileri</a:t>
            </a:r>
            <a:r>
              <a:rPr sz="4400" spc="-32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85" dirty="0">
                <a:solidFill>
                  <a:srgbClr val="292952"/>
                </a:solidFill>
                <a:latin typeface="Trebuchet MS"/>
                <a:cs typeface="Trebuchet MS"/>
              </a:rPr>
              <a:t>ve</a:t>
            </a:r>
            <a:r>
              <a:rPr sz="4400" spc="-31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dirty="0">
                <a:solidFill>
                  <a:srgbClr val="292952"/>
                </a:solidFill>
                <a:latin typeface="Trebuchet MS"/>
                <a:cs typeface="Trebuchet MS"/>
              </a:rPr>
              <a:t>onların</a:t>
            </a:r>
            <a:r>
              <a:rPr sz="4400" spc="-31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60" dirty="0">
                <a:solidFill>
                  <a:srgbClr val="292952"/>
                </a:solidFill>
                <a:latin typeface="Trebuchet MS"/>
                <a:cs typeface="Trebuchet MS"/>
              </a:rPr>
              <a:t>bakış</a:t>
            </a:r>
            <a:r>
              <a:rPr sz="4400" spc="-32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10" dirty="0">
                <a:solidFill>
                  <a:srgbClr val="292952"/>
                </a:solidFill>
                <a:latin typeface="Trebuchet MS"/>
                <a:cs typeface="Trebuchet MS"/>
              </a:rPr>
              <a:t>açılarından </a:t>
            </a:r>
            <a:r>
              <a:rPr sz="4400" spc="60" dirty="0">
                <a:solidFill>
                  <a:srgbClr val="292952"/>
                </a:solidFill>
                <a:latin typeface="Trebuchet MS"/>
                <a:cs typeface="Trebuchet MS"/>
              </a:rPr>
              <a:t>kendimizi</a:t>
            </a:r>
            <a:r>
              <a:rPr sz="4400" spc="-3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220" dirty="0">
                <a:solidFill>
                  <a:srgbClr val="292952"/>
                </a:solidFill>
                <a:latin typeface="Trebuchet MS"/>
                <a:cs typeface="Trebuchet MS"/>
              </a:rPr>
              <a:t>doğru</a:t>
            </a:r>
            <a:r>
              <a:rPr sz="4400" spc="-3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75" dirty="0">
                <a:solidFill>
                  <a:srgbClr val="292952"/>
                </a:solidFill>
                <a:latin typeface="Trebuchet MS"/>
                <a:cs typeface="Trebuchet MS"/>
              </a:rPr>
              <a:t>anlama</a:t>
            </a:r>
            <a:r>
              <a:rPr sz="4400" spc="-29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60" dirty="0">
                <a:solidFill>
                  <a:srgbClr val="292952"/>
                </a:solidFill>
                <a:latin typeface="Trebuchet MS"/>
                <a:cs typeface="Trebuchet MS"/>
              </a:rPr>
              <a:t>becerimizi</a:t>
            </a:r>
            <a:r>
              <a:rPr sz="4400" spc="-3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114" dirty="0">
                <a:solidFill>
                  <a:srgbClr val="292952"/>
                </a:solidFill>
                <a:latin typeface="Trebuchet MS"/>
                <a:cs typeface="Trebuchet MS"/>
              </a:rPr>
              <a:t>geliştirir.</a:t>
            </a:r>
            <a:r>
              <a:rPr sz="4400" spc="-29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254" dirty="0">
                <a:solidFill>
                  <a:srgbClr val="292952"/>
                </a:solidFill>
                <a:latin typeface="Trebuchet MS"/>
                <a:cs typeface="Trebuchet MS"/>
              </a:rPr>
              <a:t>Bu</a:t>
            </a:r>
            <a:r>
              <a:rPr sz="4400" spc="-3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10" dirty="0">
                <a:solidFill>
                  <a:srgbClr val="292952"/>
                </a:solidFill>
                <a:latin typeface="Trebuchet MS"/>
                <a:cs typeface="Trebuchet MS"/>
              </a:rPr>
              <a:t>durum, </a:t>
            </a:r>
            <a:r>
              <a:rPr sz="4400" spc="225" dirty="0">
                <a:solidFill>
                  <a:srgbClr val="292952"/>
                </a:solidFill>
                <a:latin typeface="Trebuchet MS"/>
                <a:cs typeface="Trebuchet MS"/>
              </a:rPr>
              <a:t>doğuştan</a:t>
            </a:r>
            <a:r>
              <a:rPr sz="4400" spc="-3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20" dirty="0">
                <a:solidFill>
                  <a:srgbClr val="292952"/>
                </a:solidFill>
                <a:latin typeface="Trebuchet MS"/>
                <a:cs typeface="Trebuchet MS"/>
              </a:rPr>
              <a:t>getirdiğimiz,</a:t>
            </a:r>
            <a:r>
              <a:rPr sz="4400" spc="-29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05" dirty="0">
                <a:solidFill>
                  <a:srgbClr val="292952"/>
                </a:solidFill>
                <a:latin typeface="Trebuchet MS"/>
                <a:cs typeface="Trebuchet MS"/>
              </a:rPr>
              <a:t>diğer</a:t>
            </a:r>
            <a:r>
              <a:rPr sz="4400" spc="-3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dirty="0">
                <a:solidFill>
                  <a:srgbClr val="292952"/>
                </a:solidFill>
                <a:latin typeface="Trebuchet MS"/>
                <a:cs typeface="Trebuchet MS"/>
              </a:rPr>
              <a:t>kişilere</a:t>
            </a:r>
            <a:r>
              <a:rPr sz="4400" spc="-29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40" dirty="0">
                <a:solidFill>
                  <a:srgbClr val="292952"/>
                </a:solidFill>
                <a:latin typeface="Trebuchet MS"/>
                <a:cs typeface="Trebuchet MS"/>
              </a:rPr>
              <a:t>ilişkin</a:t>
            </a:r>
            <a:r>
              <a:rPr sz="4400" spc="-3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40" dirty="0">
                <a:solidFill>
                  <a:srgbClr val="292952"/>
                </a:solidFill>
                <a:latin typeface="Trebuchet MS"/>
                <a:cs typeface="Trebuchet MS"/>
              </a:rPr>
              <a:t>merhamet</a:t>
            </a:r>
            <a:r>
              <a:rPr sz="4400" spc="-29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60" dirty="0">
                <a:solidFill>
                  <a:srgbClr val="292952"/>
                </a:solidFill>
                <a:latin typeface="Trebuchet MS"/>
                <a:cs typeface="Trebuchet MS"/>
              </a:rPr>
              <a:t>ve </a:t>
            </a:r>
            <a:r>
              <a:rPr sz="4400" spc="145" dirty="0">
                <a:solidFill>
                  <a:srgbClr val="292952"/>
                </a:solidFill>
                <a:latin typeface="Trebuchet MS"/>
                <a:cs typeface="Trebuchet MS"/>
              </a:rPr>
              <a:t>şefkat</a:t>
            </a:r>
            <a:r>
              <a:rPr sz="4400" spc="-204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220" dirty="0">
                <a:solidFill>
                  <a:srgbClr val="292952"/>
                </a:solidFill>
                <a:latin typeface="Trebuchet MS"/>
                <a:cs typeface="Trebuchet MS"/>
              </a:rPr>
              <a:t>duyma</a:t>
            </a:r>
            <a:r>
              <a:rPr sz="4400" spc="-2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dirty="0">
                <a:solidFill>
                  <a:srgbClr val="292952"/>
                </a:solidFill>
                <a:latin typeface="Trebuchet MS"/>
                <a:cs typeface="Trebuchet MS"/>
              </a:rPr>
              <a:t>kapasitelerimizi</a:t>
            </a:r>
            <a:r>
              <a:rPr sz="4400" spc="-2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85" dirty="0">
                <a:solidFill>
                  <a:srgbClr val="292952"/>
                </a:solidFill>
                <a:latin typeface="Trebuchet MS"/>
                <a:cs typeface="Trebuchet MS"/>
              </a:rPr>
              <a:t>ve</a:t>
            </a:r>
            <a:r>
              <a:rPr sz="4400" spc="-204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dirty="0">
                <a:solidFill>
                  <a:srgbClr val="292952"/>
                </a:solidFill>
                <a:latin typeface="Trebuchet MS"/>
                <a:cs typeface="Trebuchet MS"/>
              </a:rPr>
              <a:t>onlara</a:t>
            </a:r>
            <a:r>
              <a:rPr sz="4400" spc="-2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00" dirty="0">
                <a:solidFill>
                  <a:srgbClr val="292952"/>
                </a:solidFill>
                <a:latin typeface="Trebuchet MS"/>
                <a:cs typeface="Trebuchet MS"/>
              </a:rPr>
              <a:t>karşı</a:t>
            </a:r>
            <a:r>
              <a:rPr sz="4400" spc="-2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10" dirty="0">
                <a:solidFill>
                  <a:srgbClr val="292952"/>
                </a:solidFill>
                <a:latin typeface="Trebuchet MS"/>
                <a:cs typeface="Trebuchet MS"/>
              </a:rPr>
              <a:t>duyarlı </a:t>
            </a:r>
            <a:r>
              <a:rPr sz="4400" spc="155" dirty="0">
                <a:solidFill>
                  <a:srgbClr val="292952"/>
                </a:solidFill>
                <a:latin typeface="Trebuchet MS"/>
                <a:cs typeface="Trebuchet MS"/>
              </a:rPr>
              <a:t>davranma</a:t>
            </a:r>
            <a:r>
              <a:rPr sz="4400" spc="-3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dirty="0">
                <a:solidFill>
                  <a:srgbClr val="292952"/>
                </a:solidFill>
                <a:latin typeface="Trebuchet MS"/>
                <a:cs typeface="Trebuchet MS"/>
              </a:rPr>
              <a:t>becerilerimizi</a:t>
            </a:r>
            <a:r>
              <a:rPr sz="4400" spc="-29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180" dirty="0">
                <a:solidFill>
                  <a:srgbClr val="292952"/>
                </a:solidFill>
                <a:latin typeface="Trebuchet MS"/>
                <a:cs typeface="Trebuchet MS"/>
              </a:rPr>
              <a:t>de</a:t>
            </a:r>
            <a:r>
              <a:rPr sz="4400" spc="-30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400" spc="-10" dirty="0">
                <a:solidFill>
                  <a:srgbClr val="292952"/>
                </a:solidFill>
                <a:latin typeface="Trebuchet MS"/>
                <a:cs typeface="Trebuchet MS"/>
              </a:rPr>
              <a:t>güçlendirir.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3466" y="6470476"/>
            <a:ext cx="4571999" cy="381652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82751" y="6172199"/>
            <a:ext cx="4732655" cy="4112260"/>
            <a:chOff x="982751" y="6172199"/>
            <a:chExt cx="4732655" cy="41122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7588" y="6172199"/>
              <a:ext cx="3427363" cy="41121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751" y="6474133"/>
              <a:ext cx="3019425" cy="213925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93466" y="6172200"/>
            <a:ext cx="2571749" cy="17144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41324" y="809832"/>
            <a:ext cx="15655925" cy="495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6.</a:t>
            </a:r>
            <a:r>
              <a:rPr sz="4000" spc="-7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Eğer</a:t>
            </a:r>
            <a:r>
              <a:rPr sz="400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yukarıda</a:t>
            </a:r>
            <a:r>
              <a:rPr sz="4000" spc="-7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292952"/>
                </a:solidFill>
                <a:latin typeface="Microsoft Sans Serif"/>
                <a:cs typeface="Microsoft Sans Serif"/>
              </a:rPr>
              <a:t>sayılanlar</a:t>
            </a:r>
            <a:r>
              <a:rPr sz="400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gerçekleştirilirse,</a:t>
            </a:r>
            <a:r>
              <a:rPr sz="400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40" dirty="0">
                <a:solidFill>
                  <a:srgbClr val="292952"/>
                </a:solidFill>
                <a:latin typeface="Microsoft Sans Serif"/>
                <a:cs typeface="Microsoft Sans Serif"/>
              </a:rPr>
              <a:t>anlaşmazlığa </a:t>
            </a:r>
            <a:r>
              <a:rPr sz="4000" spc="125" dirty="0">
                <a:solidFill>
                  <a:srgbClr val="292952"/>
                </a:solidFill>
                <a:latin typeface="Microsoft Sans Serif"/>
                <a:cs typeface="Microsoft Sans Serif"/>
              </a:rPr>
              <a:t>gösterilen</a:t>
            </a:r>
            <a:r>
              <a:rPr sz="4000" spc="-16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yapıcı</a:t>
            </a:r>
            <a:r>
              <a:rPr sz="4000" spc="-1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90" dirty="0">
                <a:solidFill>
                  <a:srgbClr val="292952"/>
                </a:solidFill>
                <a:latin typeface="Microsoft Sans Serif"/>
                <a:cs typeface="Microsoft Sans Serif"/>
              </a:rPr>
              <a:t>tutumlar</a:t>
            </a:r>
            <a:r>
              <a:rPr sz="4000" spc="-1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bizi</a:t>
            </a:r>
            <a:r>
              <a:rPr sz="4000" spc="-16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korkak,</a:t>
            </a:r>
            <a:r>
              <a:rPr sz="4000" spc="-1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292952"/>
                </a:solidFill>
                <a:latin typeface="Microsoft Sans Serif"/>
                <a:cs typeface="Microsoft Sans Serif"/>
              </a:rPr>
              <a:t>endişeli,</a:t>
            </a:r>
            <a:r>
              <a:rPr sz="4000" spc="-1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25" dirty="0">
                <a:solidFill>
                  <a:srgbClr val="292952"/>
                </a:solidFill>
                <a:latin typeface="Microsoft Sans Serif"/>
                <a:cs typeface="Microsoft Sans Serif"/>
              </a:rPr>
              <a:t>kendimizi</a:t>
            </a:r>
            <a:r>
              <a:rPr sz="4000" spc="-16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savunucu </a:t>
            </a:r>
            <a:r>
              <a:rPr sz="400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bencil</a:t>
            </a:r>
            <a:r>
              <a:rPr sz="4000" spc="-1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30" dirty="0">
                <a:solidFill>
                  <a:srgbClr val="292952"/>
                </a:solidFill>
                <a:latin typeface="Microsoft Sans Serif"/>
                <a:cs typeface="Microsoft Sans Serif"/>
              </a:rPr>
              <a:t>olmak</a:t>
            </a:r>
            <a:r>
              <a:rPr sz="4000" spc="-1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292952"/>
                </a:solidFill>
                <a:latin typeface="Microsoft Sans Serif"/>
                <a:cs typeface="Microsoft Sans Serif"/>
              </a:rPr>
              <a:t>yerine,</a:t>
            </a:r>
            <a:r>
              <a:rPr sz="4000" spc="-1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14" dirty="0">
                <a:solidFill>
                  <a:srgbClr val="292952"/>
                </a:solidFill>
                <a:latin typeface="Microsoft Sans Serif"/>
                <a:cs typeface="Microsoft Sans Serif"/>
              </a:rPr>
              <a:t>kendine</a:t>
            </a:r>
            <a:r>
              <a:rPr sz="4000" spc="-1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güvenen</a:t>
            </a:r>
            <a:r>
              <a:rPr sz="4000" spc="-1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40" dirty="0">
                <a:solidFill>
                  <a:srgbClr val="292952"/>
                </a:solidFill>
                <a:latin typeface="Microsoft Sans Serif"/>
                <a:cs typeface="Microsoft Sans Serif"/>
              </a:rPr>
              <a:t>diğer</a:t>
            </a:r>
            <a:r>
              <a:rPr sz="4000" spc="-1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kişiye</a:t>
            </a:r>
            <a:r>
              <a:rPr sz="4000" spc="-1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sevgi, </a:t>
            </a:r>
            <a:r>
              <a:rPr sz="4000" spc="180" dirty="0">
                <a:solidFill>
                  <a:srgbClr val="292952"/>
                </a:solidFill>
                <a:latin typeface="Microsoft Sans Serif"/>
                <a:cs typeface="Microsoft Sans Serif"/>
              </a:rPr>
              <a:t>merhamet</a:t>
            </a:r>
            <a:r>
              <a:rPr sz="40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40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85" dirty="0">
                <a:solidFill>
                  <a:srgbClr val="292952"/>
                </a:solidFill>
                <a:latin typeface="Microsoft Sans Serif"/>
                <a:cs typeface="Microsoft Sans Serif"/>
              </a:rPr>
              <a:t>şefkat</a:t>
            </a:r>
            <a:r>
              <a:rPr sz="40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duyan</a:t>
            </a:r>
            <a:r>
              <a:rPr sz="40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14" dirty="0">
                <a:solidFill>
                  <a:srgbClr val="292952"/>
                </a:solidFill>
                <a:latin typeface="Microsoft Sans Serif"/>
                <a:cs typeface="Microsoft Sans Serif"/>
              </a:rPr>
              <a:t>bireyler</a:t>
            </a:r>
            <a:r>
              <a:rPr sz="40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292952"/>
                </a:solidFill>
                <a:latin typeface="Microsoft Sans Serif"/>
                <a:cs typeface="Microsoft Sans Serif"/>
              </a:rPr>
              <a:t>haline</a:t>
            </a:r>
            <a:r>
              <a:rPr sz="40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35" dirty="0">
                <a:solidFill>
                  <a:srgbClr val="292952"/>
                </a:solidFill>
                <a:latin typeface="Microsoft Sans Serif"/>
                <a:cs typeface="Microsoft Sans Serif"/>
              </a:rPr>
              <a:t>dönüştürecektir.</a:t>
            </a:r>
            <a:r>
              <a:rPr sz="40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-25" dirty="0">
                <a:solidFill>
                  <a:srgbClr val="292952"/>
                </a:solidFill>
                <a:latin typeface="Microsoft Sans Serif"/>
                <a:cs typeface="Microsoft Sans Serif"/>
              </a:rPr>
              <a:t>Bu </a:t>
            </a:r>
            <a:r>
              <a:rPr sz="400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yönüyle</a:t>
            </a:r>
            <a:r>
              <a:rPr sz="40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kişiler</a:t>
            </a:r>
            <a:r>
              <a:rPr sz="40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292952"/>
                </a:solidFill>
                <a:latin typeface="Microsoft Sans Serif"/>
                <a:cs typeface="Microsoft Sans Serif"/>
              </a:rPr>
              <a:t>arası</a:t>
            </a:r>
            <a:r>
              <a:rPr sz="40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55" dirty="0">
                <a:solidFill>
                  <a:srgbClr val="292952"/>
                </a:solidFill>
                <a:latin typeface="Microsoft Sans Serif"/>
                <a:cs typeface="Microsoft Sans Serif"/>
              </a:rPr>
              <a:t>anlaşmazlıkların</a:t>
            </a:r>
            <a:r>
              <a:rPr sz="40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yapıcı</a:t>
            </a:r>
            <a:r>
              <a:rPr sz="40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yönetimi,</a:t>
            </a:r>
            <a:r>
              <a:rPr sz="40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40" dirty="0">
                <a:solidFill>
                  <a:srgbClr val="292952"/>
                </a:solidFill>
                <a:latin typeface="Microsoft Sans Serif"/>
                <a:cs typeface="Microsoft Sans Serif"/>
              </a:rPr>
              <a:t>bir</a:t>
            </a:r>
            <a:r>
              <a:rPr sz="40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70" dirty="0">
                <a:solidFill>
                  <a:srgbClr val="292952"/>
                </a:solidFill>
                <a:latin typeface="Microsoft Sans Serif"/>
                <a:cs typeface="Microsoft Sans Serif"/>
              </a:rPr>
              <a:t>toplumun </a:t>
            </a:r>
            <a:r>
              <a:rPr sz="4000" spc="135" dirty="0">
                <a:solidFill>
                  <a:srgbClr val="292952"/>
                </a:solidFill>
                <a:latin typeface="Microsoft Sans Serif"/>
                <a:cs typeface="Microsoft Sans Serif"/>
              </a:rPr>
              <a:t>bütünsel</a:t>
            </a:r>
            <a:r>
              <a:rPr sz="4000" spc="-1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olarak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05" dirty="0">
                <a:solidFill>
                  <a:srgbClr val="292952"/>
                </a:solidFill>
                <a:latin typeface="Microsoft Sans Serif"/>
                <a:cs typeface="Microsoft Sans Serif"/>
              </a:rPr>
              <a:t>yıkıcılık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05" dirty="0">
                <a:solidFill>
                  <a:srgbClr val="292952"/>
                </a:solidFill>
                <a:latin typeface="Microsoft Sans Serif"/>
                <a:cs typeface="Microsoft Sans Serif"/>
              </a:rPr>
              <a:t>yerine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yapıcı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35" dirty="0">
                <a:solidFill>
                  <a:srgbClr val="292952"/>
                </a:solidFill>
                <a:latin typeface="Microsoft Sans Serif"/>
                <a:cs typeface="Microsoft Sans Serif"/>
              </a:rPr>
              <a:t>dönüşümüne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25" dirty="0">
                <a:solidFill>
                  <a:srgbClr val="292952"/>
                </a:solidFill>
                <a:latin typeface="Microsoft Sans Serif"/>
                <a:cs typeface="Microsoft Sans Serif"/>
              </a:rPr>
              <a:t>toplumsal </a:t>
            </a:r>
            <a:r>
              <a:rPr sz="4000" spc="60" dirty="0">
                <a:solidFill>
                  <a:srgbClr val="292952"/>
                </a:solidFill>
                <a:latin typeface="Microsoft Sans Serif"/>
                <a:cs typeface="Microsoft Sans Serif"/>
              </a:rPr>
              <a:t>barışa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45" dirty="0">
                <a:solidFill>
                  <a:srgbClr val="292952"/>
                </a:solidFill>
                <a:latin typeface="Microsoft Sans Serif"/>
                <a:cs typeface="Microsoft Sans Serif"/>
              </a:rPr>
              <a:t>bütünleşmeye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50" dirty="0">
                <a:solidFill>
                  <a:srgbClr val="292952"/>
                </a:solidFill>
                <a:latin typeface="Microsoft Sans Serif"/>
                <a:cs typeface="Microsoft Sans Serif"/>
              </a:rPr>
              <a:t>ilişkin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40" dirty="0">
                <a:solidFill>
                  <a:srgbClr val="292952"/>
                </a:solidFill>
                <a:latin typeface="Microsoft Sans Serif"/>
                <a:cs typeface="Microsoft Sans Serif"/>
              </a:rPr>
              <a:t>bir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75" dirty="0">
                <a:solidFill>
                  <a:srgbClr val="292952"/>
                </a:solidFill>
                <a:latin typeface="Microsoft Sans Serif"/>
                <a:cs typeface="Microsoft Sans Serif"/>
              </a:rPr>
              <a:t>katkı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olarak</a:t>
            </a:r>
            <a:r>
              <a:rPr sz="4000" spc="-1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da</a:t>
            </a:r>
            <a:r>
              <a:rPr sz="4000" spc="-1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400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görülmektedir.</a:t>
            </a:r>
            <a:endParaRPr sz="4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822825" cy="10287000"/>
            </a:xfrm>
            <a:custGeom>
              <a:avLst/>
              <a:gdLst/>
              <a:ahLst/>
              <a:cxnLst/>
              <a:rect l="l" t="t" r="r" b="b"/>
              <a:pathLst>
                <a:path w="4822825" h="10287000">
                  <a:moveTo>
                    <a:pt x="0" y="10286999"/>
                  </a:moveTo>
                  <a:lnTo>
                    <a:pt x="4822585" y="10286999"/>
                  </a:lnTo>
                  <a:lnTo>
                    <a:pt x="4822585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E25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22585" y="0"/>
              <a:ext cx="13465810" cy="10287000"/>
            </a:xfrm>
            <a:custGeom>
              <a:avLst/>
              <a:gdLst/>
              <a:ahLst/>
              <a:cxnLst/>
              <a:rect l="l" t="t" r="r" b="b"/>
              <a:pathLst>
                <a:path w="13465810" h="10287000">
                  <a:moveTo>
                    <a:pt x="13465413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3465413" y="0"/>
                  </a:lnTo>
                  <a:lnTo>
                    <a:pt x="13465413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2631" y="2161543"/>
              <a:ext cx="842644" cy="1253490"/>
            </a:xfrm>
            <a:custGeom>
              <a:avLst/>
              <a:gdLst/>
              <a:ahLst/>
              <a:cxnLst/>
              <a:rect l="l" t="t" r="r" b="b"/>
              <a:pathLst>
                <a:path w="842645" h="1253489">
                  <a:moveTo>
                    <a:pt x="842481" y="626503"/>
                  </a:moveTo>
                  <a:lnTo>
                    <a:pt x="0" y="1253006"/>
                  </a:lnTo>
                  <a:lnTo>
                    <a:pt x="0" y="0"/>
                  </a:lnTo>
                  <a:lnTo>
                    <a:pt x="842481" y="626503"/>
                  </a:lnTo>
                  <a:close/>
                </a:path>
              </a:pathLst>
            </a:custGeom>
            <a:solidFill>
              <a:srgbClr val="E25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0366" y="1939262"/>
            <a:ext cx="3406775" cy="2357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700"/>
              </a:lnSpc>
              <a:spcBef>
                <a:spcPts val="90"/>
              </a:spcBef>
            </a:pPr>
            <a:r>
              <a:rPr sz="3250" b="1" spc="80" dirty="0">
                <a:solidFill>
                  <a:srgbClr val="292952"/>
                </a:solidFill>
                <a:latin typeface="Trebuchet MS"/>
                <a:cs typeface="Trebuchet MS"/>
              </a:rPr>
              <a:t>Anlaşmazlıkların </a:t>
            </a:r>
            <a:r>
              <a:rPr sz="3250" b="1" spc="105" dirty="0">
                <a:solidFill>
                  <a:srgbClr val="292952"/>
                </a:solidFill>
                <a:latin typeface="Trebuchet MS"/>
                <a:cs typeface="Trebuchet MS"/>
              </a:rPr>
              <a:t>Olumlu</a:t>
            </a:r>
            <a:r>
              <a:rPr sz="3250" b="1" spc="-13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250" b="1" spc="105" dirty="0">
                <a:solidFill>
                  <a:srgbClr val="292952"/>
                </a:solidFill>
                <a:latin typeface="Trebuchet MS"/>
                <a:cs typeface="Trebuchet MS"/>
              </a:rPr>
              <a:t>ve </a:t>
            </a:r>
            <a:r>
              <a:rPr sz="3250" b="1" spc="155" dirty="0">
                <a:solidFill>
                  <a:srgbClr val="292952"/>
                </a:solidFill>
                <a:latin typeface="Trebuchet MS"/>
                <a:cs typeface="Trebuchet MS"/>
              </a:rPr>
              <a:t>Olumsuz </a:t>
            </a:r>
            <a:r>
              <a:rPr sz="3250" b="1" spc="120" dirty="0">
                <a:solidFill>
                  <a:srgbClr val="292952"/>
                </a:solidFill>
                <a:latin typeface="Trebuchet MS"/>
                <a:cs typeface="Trebuchet MS"/>
              </a:rPr>
              <a:t>Sonuçları</a:t>
            </a:r>
            <a:endParaRPr sz="32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51474" y="3480291"/>
            <a:ext cx="104775" cy="5334000"/>
            <a:chOff x="6251474" y="3480291"/>
            <a:chExt cx="104775" cy="5334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1474" y="3480291"/>
              <a:ext cx="104774" cy="1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1474" y="4061316"/>
              <a:ext cx="104774" cy="1047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1474" y="4642340"/>
              <a:ext cx="104774" cy="1047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1474" y="5223365"/>
              <a:ext cx="104774" cy="1047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1474" y="5804390"/>
              <a:ext cx="104774" cy="1047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1474" y="6385415"/>
              <a:ext cx="104774" cy="1047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1474" y="6966440"/>
              <a:ext cx="104774" cy="1047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1474" y="7547465"/>
              <a:ext cx="104774" cy="1047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1474" y="8128490"/>
              <a:ext cx="104774" cy="1047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1474" y="8709516"/>
              <a:ext cx="104774" cy="10477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810149" y="889173"/>
            <a:ext cx="2604770" cy="525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OLUMSUZ</a:t>
            </a:r>
            <a:r>
              <a:rPr sz="3250" spc="-20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204" dirty="0">
                <a:solidFill>
                  <a:srgbClr val="292952"/>
                </a:solidFill>
                <a:latin typeface="Microsoft Sans Serif"/>
                <a:cs typeface="Microsoft Sans Serif"/>
              </a:rPr>
              <a:t>(-</a:t>
            </a:r>
            <a:r>
              <a:rPr sz="3250" spc="-50" dirty="0">
                <a:solidFill>
                  <a:srgbClr val="292952"/>
                </a:solidFill>
                <a:latin typeface="Microsoft Sans Serif"/>
                <a:cs typeface="Microsoft Sans Serif"/>
              </a:rPr>
              <a:t>)</a:t>
            </a:r>
            <a:endParaRPr sz="32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10149" y="1969689"/>
            <a:ext cx="10890885" cy="6997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7300"/>
              </a:lnSpc>
              <a:spcBef>
                <a:spcPts val="95"/>
              </a:spcBef>
            </a:pPr>
            <a:r>
              <a:rPr sz="325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Eğer</a:t>
            </a:r>
            <a:r>
              <a:rPr sz="325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bir</a:t>
            </a:r>
            <a:r>
              <a:rPr sz="325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60" dirty="0">
                <a:solidFill>
                  <a:srgbClr val="292952"/>
                </a:solidFill>
                <a:latin typeface="Microsoft Sans Serif"/>
                <a:cs typeface="Microsoft Sans Serif"/>
              </a:rPr>
              <a:t>anlaşmazlık</a:t>
            </a:r>
            <a:r>
              <a:rPr sz="325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45" dirty="0">
                <a:solidFill>
                  <a:srgbClr val="292952"/>
                </a:solidFill>
                <a:latin typeface="Microsoft Sans Serif"/>
                <a:cs typeface="Microsoft Sans Serif"/>
              </a:rPr>
              <a:t>çözümsüz</a:t>
            </a:r>
            <a:r>
              <a:rPr sz="325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55" dirty="0">
                <a:solidFill>
                  <a:srgbClr val="292952"/>
                </a:solidFill>
                <a:latin typeface="Microsoft Sans Serif"/>
                <a:cs typeface="Microsoft Sans Serif"/>
              </a:rPr>
              <a:t>kalırsa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ya</a:t>
            </a:r>
            <a:r>
              <a:rPr sz="325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da</a:t>
            </a:r>
            <a:r>
              <a:rPr sz="325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05" dirty="0">
                <a:solidFill>
                  <a:srgbClr val="292952"/>
                </a:solidFill>
                <a:latin typeface="Microsoft Sans Serif"/>
                <a:cs typeface="Microsoft Sans Serif"/>
              </a:rPr>
              <a:t>yıkıcı</a:t>
            </a:r>
            <a:r>
              <a:rPr sz="325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65" dirty="0">
                <a:solidFill>
                  <a:srgbClr val="292952"/>
                </a:solidFill>
                <a:latin typeface="Microsoft Sans Serif"/>
                <a:cs typeface="Microsoft Sans Serif"/>
              </a:rPr>
              <a:t>olarak </a:t>
            </a:r>
            <a:r>
              <a:rPr sz="3250" spc="55" dirty="0">
                <a:solidFill>
                  <a:srgbClr val="292952"/>
                </a:solidFill>
                <a:latin typeface="Microsoft Sans Serif"/>
                <a:cs typeface="Microsoft Sans Serif"/>
              </a:rPr>
              <a:t>yönetilirse,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65" dirty="0">
                <a:solidFill>
                  <a:srgbClr val="292952"/>
                </a:solidFill>
                <a:latin typeface="Microsoft Sans Serif"/>
                <a:cs typeface="Microsoft Sans Serif"/>
              </a:rPr>
              <a:t>aşağıdaki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olumsuz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sonuçlar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35" dirty="0">
                <a:solidFill>
                  <a:srgbClr val="292952"/>
                </a:solidFill>
                <a:latin typeface="Microsoft Sans Serif"/>
                <a:cs typeface="Microsoft Sans Serif"/>
              </a:rPr>
              <a:t>ortaya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çıkar:</a:t>
            </a:r>
            <a:endParaRPr sz="3250">
              <a:latin typeface="Microsoft Sans Serif"/>
              <a:cs typeface="Microsoft Sans Serif"/>
            </a:endParaRPr>
          </a:p>
          <a:p>
            <a:pPr marL="720090" marR="948690">
              <a:lnSpc>
                <a:spcPct val="117300"/>
              </a:lnSpc>
            </a:pPr>
            <a:r>
              <a:rPr sz="325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Tehditler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ya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da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70" dirty="0">
                <a:solidFill>
                  <a:srgbClr val="292952"/>
                </a:solidFill>
                <a:latin typeface="Microsoft Sans Serif"/>
                <a:cs typeface="Microsoft Sans Serif"/>
              </a:rPr>
              <a:t>suçlamalar</a:t>
            </a:r>
            <a:r>
              <a:rPr sz="32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30" dirty="0">
                <a:solidFill>
                  <a:srgbClr val="292952"/>
                </a:solidFill>
                <a:latin typeface="Microsoft Sans Serif"/>
                <a:cs typeface="Microsoft Sans Serif"/>
              </a:rPr>
              <a:t>devam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eder. </a:t>
            </a:r>
            <a:r>
              <a:rPr sz="325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Duygular</a:t>
            </a:r>
            <a:r>
              <a:rPr sz="32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dirty="0">
                <a:solidFill>
                  <a:srgbClr val="292952"/>
                </a:solidFill>
                <a:latin typeface="Microsoft Sans Serif"/>
                <a:cs typeface="Microsoft Sans Serif"/>
              </a:rPr>
              <a:t>incinir,</a:t>
            </a:r>
            <a:r>
              <a:rPr sz="3250" spc="-9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yakın</a:t>
            </a:r>
            <a:r>
              <a:rPr sz="3250" spc="-9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50" dirty="0">
                <a:solidFill>
                  <a:srgbClr val="292952"/>
                </a:solidFill>
                <a:latin typeface="Microsoft Sans Serif"/>
                <a:cs typeface="Microsoft Sans Serif"/>
              </a:rPr>
              <a:t>ilişkiler</a:t>
            </a:r>
            <a:r>
              <a:rPr sz="3250" spc="-9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zarar</a:t>
            </a:r>
            <a:r>
              <a:rPr sz="3250" spc="-9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40" dirty="0">
                <a:solidFill>
                  <a:srgbClr val="292952"/>
                </a:solidFill>
                <a:latin typeface="Microsoft Sans Serif"/>
                <a:cs typeface="Microsoft Sans Serif"/>
              </a:rPr>
              <a:t>görür.</a:t>
            </a:r>
            <a:r>
              <a:rPr sz="3250" spc="8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dirty="0">
                <a:solidFill>
                  <a:srgbClr val="292952"/>
                </a:solidFill>
                <a:latin typeface="Microsoft Sans Serif"/>
                <a:cs typeface="Microsoft Sans Serif"/>
              </a:rPr>
              <a:t>Kişisel</a:t>
            </a:r>
            <a:r>
              <a:rPr sz="3250" spc="-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çıkarlar</a:t>
            </a:r>
            <a:r>
              <a:rPr sz="3250" spc="-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öne</a:t>
            </a:r>
            <a:r>
              <a:rPr sz="3250" spc="-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dirty="0">
                <a:solidFill>
                  <a:srgbClr val="292952"/>
                </a:solidFill>
                <a:latin typeface="Microsoft Sans Serif"/>
                <a:cs typeface="Microsoft Sans Serif"/>
              </a:rPr>
              <a:t>çıkar,</a:t>
            </a:r>
            <a:r>
              <a:rPr sz="3250" spc="-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75" dirty="0">
                <a:solidFill>
                  <a:srgbClr val="292952"/>
                </a:solidFill>
                <a:latin typeface="Microsoft Sans Serif"/>
                <a:cs typeface="Microsoft Sans Serif"/>
              </a:rPr>
              <a:t>ortak</a:t>
            </a:r>
            <a:r>
              <a:rPr sz="3250" spc="-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çıkar</a:t>
            </a:r>
            <a:r>
              <a:rPr sz="3250" spc="-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gözetilmez.</a:t>
            </a:r>
            <a:endParaRPr sz="3250">
              <a:latin typeface="Microsoft Sans Serif"/>
              <a:cs typeface="Microsoft Sans Serif"/>
            </a:endParaRPr>
          </a:p>
          <a:p>
            <a:pPr marL="720090" marR="404495">
              <a:lnSpc>
                <a:spcPct val="117300"/>
              </a:lnSpc>
            </a:pPr>
            <a:r>
              <a:rPr sz="3250" dirty="0">
                <a:solidFill>
                  <a:srgbClr val="292952"/>
                </a:solidFill>
                <a:latin typeface="Microsoft Sans Serif"/>
                <a:cs typeface="Microsoft Sans Serif"/>
              </a:rPr>
              <a:t>Yaşanan</a:t>
            </a:r>
            <a:r>
              <a:rPr sz="3250" spc="-10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80" dirty="0">
                <a:solidFill>
                  <a:srgbClr val="292952"/>
                </a:solidFill>
                <a:latin typeface="Microsoft Sans Serif"/>
                <a:cs typeface="Microsoft Sans Serif"/>
              </a:rPr>
              <a:t>öfke</a:t>
            </a:r>
            <a:r>
              <a:rPr sz="3250" spc="-10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25" dirty="0">
                <a:solidFill>
                  <a:srgbClr val="292952"/>
                </a:solidFill>
                <a:latin typeface="Microsoft Sans Serif"/>
                <a:cs typeface="Microsoft Sans Serif"/>
              </a:rPr>
              <a:t>duygusu</a:t>
            </a:r>
            <a:r>
              <a:rPr sz="3250" spc="-10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60" dirty="0">
                <a:solidFill>
                  <a:srgbClr val="292952"/>
                </a:solidFill>
                <a:latin typeface="Microsoft Sans Serif"/>
                <a:cs typeface="Microsoft Sans Serif"/>
              </a:rPr>
              <a:t>kontrol</a:t>
            </a:r>
            <a:r>
              <a:rPr sz="3250" spc="-10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edilemez</a:t>
            </a:r>
            <a:r>
              <a:rPr sz="3250" spc="-10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bir</a:t>
            </a:r>
            <a:r>
              <a:rPr sz="3250" spc="-10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dirty="0">
                <a:solidFill>
                  <a:srgbClr val="292952"/>
                </a:solidFill>
                <a:latin typeface="Microsoft Sans Serif"/>
                <a:cs typeface="Microsoft Sans Serif"/>
              </a:rPr>
              <a:t>hal</a:t>
            </a:r>
            <a:r>
              <a:rPr sz="3250" spc="-10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alır. </a:t>
            </a:r>
            <a:r>
              <a:rPr sz="325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Taraflar</a:t>
            </a:r>
            <a:r>
              <a:rPr sz="3250" spc="-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birbiri</a:t>
            </a:r>
            <a:r>
              <a:rPr sz="3250" spc="-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dirty="0">
                <a:solidFill>
                  <a:srgbClr val="292952"/>
                </a:solidFill>
                <a:latin typeface="Microsoft Sans Serif"/>
                <a:cs typeface="Microsoft Sans Serif"/>
              </a:rPr>
              <a:t>ile</a:t>
            </a:r>
            <a:r>
              <a:rPr sz="3250" spc="-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dirty="0">
                <a:solidFill>
                  <a:srgbClr val="292952"/>
                </a:solidFill>
                <a:latin typeface="Microsoft Sans Serif"/>
                <a:cs typeface="Microsoft Sans Serif"/>
              </a:rPr>
              <a:t>çekişir,</a:t>
            </a:r>
            <a:r>
              <a:rPr sz="3250" spc="-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birbirlerini</a:t>
            </a:r>
            <a:r>
              <a:rPr sz="3250" spc="-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anlamazlar.</a:t>
            </a:r>
            <a:endParaRPr sz="3250">
              <a:latin typeface="Microsoft Sans Serif"/>
              <a:cs typeface="Microsoft Sans Serif"/>
            </a:endParaRPr>
          </a:p>
          <a:p>
            <a:pPr marL="720090" marR="2878455">
              <a:lnSpc>
                <a:spcPct val="117300"/>
              </a:lnSpc>
            </a:pPr>
            <a:r>
              <a:rPr sz="3250" spc="290" dirty="0">
                <a:solidFill>
                  <a:srgbClr val="292952"/>
                </a:solidFill>
                <a:latin typeface="Microsoft Sans Serif"/>
                <a:cs typeface="Microsoft Sans Serif"/>
              </a:rPr>
              <a:t>İstek</a:t>
            </a:r>
            <a:r>
              <a:rPr sz="325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14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325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ihtiyaçlar</a:t>
            </a:r>
            <a:r>
              <a:rPr sz="325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60" dirty="0">
                <a:solidFill>
                  <a:srgbClr val="292952"/>
                </a:solidFill>
                <a:latin typeface="Microsoft Sans Serif"/>
                <a:cs typeface="Microsoft Sans Serif"/>
              </a:rPr>
              <a:t>göz</a:t>
            </a:r>
            <a:r>
              <a:rPr sz="325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önüne</a:t>
            </a:r>
            <a:r>
              <a:rPr sz="325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alınmaz. </a:t>
            </a:r>
            <a:r>
              <a:rPr sz="3250" spc="130" dirty="0">
                <a:solidFill>
                  <a:srgbClr val="292952"/>
                </a:solidFill>
                <a:latin typeface="Microsoft Sans Serif"/>
                <a:cs typeface="Microsoft Sans Serif"/>
              </a:rPr>
              <a:t>Şiddet</a:t>
            </a:r>
            <a:r>
              <a:rPr sz="32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55" dirty="0">
                <a:solidFill>
                  <a:srgbClr val="292952"/>
                </a:solidFill>
                <a:latin typeface="Microsoft Sans Serif"/>
                <a:cs typeface="Microsoft Sans Serif"/>
              </a:rPr>
              <a:t>gösterilir.</a:t>
            </a:r>
            <a:endParaRPr sz="3250">
              <a:latin typeface="Microsoft Sans Serif"/>
              <a:cs typeface="Microsoft Sans Serif"/>
            </a:endParaRPr>
          </a:p>
          <a:p>
            <a:pPr marL="720090">
              <a:lnSpc>
                <a:spcPct val="100000"/>
              </a:lnSpc>
              <a:spcBef>
                <a:spcPts val="675"/>
              </a:spcBef>
            </a:pPr>
            <a:r>
              <a:rPr sz="3250" spc="70" dirty="0">
                <a:solidFill>
                  <a:srgbClr val="292952"/>
                </a:solidFill>
                <a:latin typeface="Microsoft Sans Serif"/>
                <a:cs typeface="Microsoft Sans Serif"/>
              </a:rPr>
              <a:t>Kızgınlık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14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düşmanlık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duyguları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30" dirty="0">
                <a:solidFill>
                  <a:srgbClr val="292952"/>
                </a:solidFill>
                <a:latin typeface="Microsoft Sans Serif"/>
                <a:cs typeface="Microsoft Sans Serif"/>
              </a:rPr>
              <a:t>devam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eder.</a:t>
            </a:r>
            <a:endParaRPr sz="3250">
              <a:latin typeface="Microsoft Sans Serif"/>
              <a:cs typeface="Microsoft Sans Serif"/>
            </a:endParaRPr>
          </a:p>
          <a:p>
            <a:pPr marL="720090" marR="5080">
              <a:lnSpc>
                <a:spcPct val="117300"/>
              </a:lnSpc>
            </a:pPr>
            <a:r>
              <a:rPr sz="3250" dirty="0">
                <a:solidFill>
                  <a:srgbClr val="292952"/>
                </a:solidFill>
                <a:latin typeface="Microsoft Sans Serif"/>
                <a:cs typeface="Microsoft Sans Serif"/>
              </a:rPr>
              <a:t>Kişiler</a:t>
            </a:r>
            <a:r>
              <a:rPr sz="3250" spc="-6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birbirinden</a:t>
            </a:r>
            <a:r>
              <a:rPr sz="3250" spc="-6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dirty="0">
                <a:solidFill>
                  <a:srgbClr val="292952"/>
                </a:solidFill>
                <a:latin typeface="Microsoft Sans Serif"/>
                <a:cs typeface="Microsoft Sans Serif"/>
              </a:rPr>
              <a:t>ayrılır,</a:t>
            </a:r>
            <a:r>
              <a:rPr sz="3250" spc="-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65" dirty="0">
                <a:solidFill>
                  <a:srgbClr val="292952"/>
                </a:solidFill>
                <a:latin typeface="Microsoft Sans Serif"/>
                <a:cs typeface="Microsoft Sans Serif"/>
              </a:rPr>
              <a:t>uzaklaşır</a:t>
            </a:r>
            <a:r>
              <a:rPr sz="3250" spc="-6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14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3250" spc="-5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65" dirty="0">
                <a:solidFill>
                  <a:srgbClr val="292952"/>
                </a:solidFill>
                <a:latin typeface="Microsoft Sans Serif"/>
                <a:cs typeface="Microsoft Sans Serif"/>
              </a:rPr>
              <a:t>yalnızlık</a:t>
            </a:r>
            <a:r>
              <a:rPr sz="3250" spc="-6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yaşanır. </a:t>
            </a:r>
            <a:r>
              <a:rPr sz="325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Yorgunluk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14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32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50" dirty="0">
                <a:solidFill>
                  <a:srgbClr val="292952"/>
                </a:solidFill>
                <a:latin typeface="Microsoft Sans Serif"/>
                <a:cs typeface="Microsoft Sans Serif"/>
              </a:rPr>
              <a:t>zihinsel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olarak</a:t>
            </a:r>
            <a:r>
              <a:rPr sz="32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bir</a:t>
            </a:r>
            <a:r>
              <a:rPr sz="325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dağınıklık</a:t>
            </a:r>
            <a:r>
              <a:rPr sz="32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2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yaşanır.</a:t>
            </a:r>
            <a:endParaRPr sz="3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2257701"/>
            <a:ext cx="95250" cy="952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2781576"/>
            <a:ext cx="95250" cy="952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3305451"/>
            <a:ext cx="95250" cy="95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3829326"/>
            <a:ext cx="95250" cy="95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4353201"/>
            <a:ext cx="95250" cy="95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4877076"/>
            <a:ext cx="95250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5400951"/>
            <a:ext cx="95250" cy="952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5924826"/>
            <a:ext cx="95250" cy="952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6448701"/>
            <a:ext cx="95250" cy="952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6972575"/>
            <a:ext cx="95250" cy="952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7496450"/>
            <a:ext cx="95250" cy="952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8020325"/>
            <a:ext cx="95250" cy="952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8544200"/>
            <a:ext cx="95250" cy="952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4" y="9068075"/>
            <a:ext cx="95250" cy="952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16000" y="891880"/>
            <a:ext cx="15409544" cy="89312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950" spc="-65" dirty="0">
                <a:solidFill>
                  <a:srgbClr val="292952"/>
                </a:solidFill>
                <a:latin typeface="Microsoft Sans Serif"/>
                <a:cs typeface="Microsoft Sans Serif"/>
              </a:rPr>
              <a:t>OLUMLU</a:t>
            </a:r>
            <a:r>
              <a:rPr sz="2950" spc="-10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25" dirty="0">
                <a:solidFill>
                  <a:srgbClr val="292952"/>
                </a:solidFill>
                <a:latin typeface="Microsoft Sans Serif"/>
                <a:cs typeface="Microsoft Sans Serif"/>
              </a:rPr>
              <a:t>(+)</a:t>
            </a:r>
            <a:endParaRPr sz="2950">
              <a:latin typeface="Microsoft Sans Serif"/>
              <a:cs typeface="Microsoft Sans Serif"/>
            </a:endParaRPr>
          </a:p>
          <a:p>
            <a:pPr marL="655320" marR="251460" indent="-643255">
              <a:lnSpc>
                <a:spcPct val="116500"/>
              </a:lnSpc>
            </a:pPr>
            <a:r>
              <a:rPr sz="2950" spc="70" dirty="0">
                <a:solidFill>
                  <a:srgbClr val="292952"/>
                </a:solidFill>
                <a:latin typeface="Microsoft Sans Serif"/>
                <a:cs typeface="Microsoft Sans Serif"/>
              </a:rPr>
              <a:t>Eğer</a:t>
            </a:r>
            <a:r>
              <a:rPr sz="295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insanlarla</a:t>
            </a:r>
            <a:r>
              <a:rPr sz="2950" spc="-6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60" dirty="0">
                <a:solidFill>
                  <a:srgbClr val="292952"/>
                </a:solidFill>
                <a:latin typeface="Microsoft Sans Serif"/>
                <a:cs typeface="Microsoft Sans Serif"/>
              </a:rPr>
              <a:t>anlaşmak</a:t>
            </a:r>
            <a:r>
              <a:rPr sz="295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için</a:t>
            </a:r>
            <a:r>
              <a:rPr sz="2950" spc="-6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beraber</a:t>
            </a:r>
            <a:r>
              <a:rPr sz="295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çalışılırsa,</a:t>
            </a:r>
            <a:r>
              <a:rPr sz="2950" spc="-6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60" dirty="0">
                <a:solidFill>
                  <a:srgbClr val="292952"/>
                </a:solidFill>
                <a:latin typeface="Microsoft Sans Serif"/>
                <a:cs typeface="Microsoft Sans Serif"/>
              </a:rPr>
              <a:t>aşağıdaki</a:t>
            </a:r>
            <a:r>
              <a:rPr sz="2950" spc="-6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olumlu</a:t>
            </a:r>
            <a:r>
              <a:rPr sz="295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sonuçlar</a:t>
            </a:r>
            <a:r>
              <a:rPr sz="2950" spc="-6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ortaya</a:t>
            </a:r>
            <a:r>
              <a:rPr sz="295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çıkar: </a:t>
            </a:r>
            <a:r>
              <a:rPr sz="295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Problemin</a:t>
            </a:r>
            <a:r>
              <a:rPr sz="2950" spc="-8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55" dirty="0">
                <a:solidFill>
                  <a:srgbClr val="292952"/>
                </a:solidFill>
                <a:latin typeface="Microsoft Sans Serif"/>
                <a:cs typeface="Microsoft Sans Serif"/>
              </a:rPr>
              <a:t>çözümü</a:t>
            </a:r>
            <a:r>
              <a:rPr sz="2950" spc="-8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ile</a:t>
            </a:r>
            <a:r>
              <a:rPr sz="2950" spc="-8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ilgili</a:t>
            </a:r>
            <a:r>
              <a:rPr sz="2950" spc="-8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55" dirty="0">
                <a:solidFill>
                  <a:srgbClr val="292952"/>
                </a:solidFill>
                <a:latin typeface="Microsoft Sans Serif"/>
                <a:cs typeface="Microsoft Sans Serif"/>
              </a:rPr>
              <a:t>iyi</a:t>
            </a:r>
            <a:r>
              <a:rPr sz="2950" spc="-8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-8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yapıcı</a:t>
            </a:r>
            <a:r>
              <a:rPr sz="2950" spc="-8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fikirler</a:t>
            </a:r>
            <a:r>
              <a:rPr sz="2950" spc="-8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üretilir.</a:t>
            </a:r>
            <a:endParaRPr sz="2950">
              <a:latin typeface="Microsoft Sans Serif"/>
              <a:cs typeface="Microsoft Sans Serif"/>
            </a:endParaRPr>
          </a:p>
          <a:p>
            <a:pPr marL="655320">
              <a:lnSpc>
                <a:spcPct val="100000"/>
              </a:lnSpc>
              <a:spcBef>
                <a:spcPts val="585"/>
              </a:spcBef>
            </a:pP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Yakın</a:t>
            </a:r>
            <a:r>
              <a:rPr sz="295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45" dirty="0">
                <a:solidFill>
                  <a:srgbClr val="292952"/>
                </a:solidFill>
                <a:latin typeface="Microsoft Sans Serif"/>
                <a:cs typeface="Microsoft Sans Serif"/>
              </a:rPr>
              <a:t>ilişkiler</a:t>
            </a:r>
            <a:r>
              <a:rPr sz="295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pekişir</a:t>
            </a:r>
            <a:r>
              <a:rPr sz="2950" spc="-6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iletişim</a:t>
            </a:r>
            <a:r>
              <a:rPr sz="2950" spc="-6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30" dirty="0">
                <a:solidFill>
                  <a:srgbClr val="292952"/>
                </a:solidFill>
                <a:latin typeface="Microsoft Sans Serif"/>
                <a:cs typeface="Microsoft Sans Serif"/>
              </a:rPr>
              <a:t>kurma</a:t>
            </a:r>
            <a:r>
              <a:rPr sz="2950" spc="-7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gelişir.</a:t>
            </a:r>
            <a:endParaRPr sz="2950">
              <a:latin typeface="Microsoft Sans Serif"/>
              <a:cs typeface="Microsoft Sans Serif"/>
            </a:endParaRPr>
          </a:p>
          <a:p>
            <a:pPr marL="655320" marR="1541780">
              <a:lnSpc>
                <a:spcPct val="116500"/>
              </a:lnSpc>
            </a:pP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Karşılıklı</a:t>
            </a:r>
            <a:r>
              <a:rPr sz="2950" spc="-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70" dirty="0">
                <a:solidFill>
                  <a:srgbClr val="292952"/>
                </a:solidFill>
                <a:latin typeface="Microsoft Sans Serif"/>
                <a:cs typeface="Microsoft Sans Serif"/>
              </a:rPr>
              <a:t>olarak</a:t>
            </a:r>
            <a:r>
              <a:rPr sz="2950" spc="-1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düşünceler</a:t>
            </a:r>
            <a:r>
              <a:rPr sz="2950" spc="-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açıklanır,</a:t>
            </a:r>
            <a:r>
              <a:rPr sz="2950" spc="-1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problemler</a:t>
            </a:r>
            <a:r>
              <a:rPr sz="2950" spc="-1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hakkında</a:t>
            </a:r>
            <a:r>
              <a:rPr sz="2950" spc="-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birlikte</a:t>
            </a:r>
            <a:r>
              <a:rPr sz="2950" spc="-1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35" dirty="0">
                <a:solidFill>
                  <a:srgbClr val="292952"/>
                </a:solidFill>
                <a:latin typeface="Microsoft Sans Serif"/>
                <a:cs typeface="Microsoft Sans Serif"/>
              </a:rPr>
              <a:t>düşünülür. </a:t>
            </a:r>
            <a:r>
              <a:rPr sz="2950" spc="130" dirty="0">
                <a:solidFill>
                  <a:srgbClr val="292952"/>
                </a:solidFill>
                <a:latin typeface="Microsoft Sans Serif"/>
                <a:cs typeface="Microsoft Sans Serif"/>
              </a:rPr>
              <a:t>İşbirliği</a:t>
            </a:r>
            <a:r>
              <a:rPr sz="2950" spc="-8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yapılır.</a:t>
            </a:r>
            <a:endParaRPr sz="2950">
              <a:latin typeface="Microsoft Sans Serif"/>
              <a:cs typeface="Microsoft Sans Serif"/>
            </a:endParaRPr>
          </a:p>
          <a:p>
            <a:pPr marL="655320" marR="8065770">
              <a:lnSpc>
                <a:spcPct val="116500"/>
              </a:lnSpc>
            </a:pPr>
            <a:r>
              <a:rPr sz="2950" spc="260" dirty="0">
                <a:solidFill>
                  <a:srgbClr val="292952"/>
                </a:solidFill>
                <a:latin typeface="Microsoft Sans Serif"/>
                <a:cs typeface="Microsoft Sans Serif"/>
              </a:rPr>
              <a:t>İstek</a:t>
            </a:r>
            <a:r>
              <a:rPr sz="29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ihtiyaçlar</a:t>
            </a:r>
            <a:r>
              <a:rPr sz="29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55" dirty="0">
                <a:solidFill>
                  <a:srgbClr val="292952"/>
                </a:solidFill>
                <a:latin typeface="Microsoft Sans Serif"/>
                <a:cs typeface="Microsoft Sans Serif"/>
              </a:rPr>
              <a:t>göz</a:t>
            </a:r>
            <a:r>
              <a:rPr sz="29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önünde</a:t>
            </a:r>
            <a:r>
              <a:rPr sz="29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tutulur. </a:t>
            </a:r>
            <a:r>
              <a:rPr sz="295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Adaletli</a:t>
            </a:r>
            <a:r>
              <a:rPr sz="295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olunur</a:t>
            </a:r>
            <a:r>
              <a:rPr sz="29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barış</a:t>
            </a:r>
            <a:r>
              <a:rPr sz="295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yaşanır.</a:t>
            </a:r>
            <a:endParaRPr sz="2950">
              <a:latin typeface="Microsoft Sans Serif"/>
              <a:cs typeface="Microsoft Sans Serif"/>
            </a:endParaRPr>
          </a:p>
          <a:p>
            <a:pPr marL="655320" marR="8808085">
              <a:lnSpc>
                <a:spcPct val="116500"/>
              </a:lnSpc>
            </a:pP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Rahatlama</a:t>
            </a:r>
            <a:r>
              <a:rPr sz="2950" spc="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ferahlama</a:t>
            </a:r>
            <a:r>
              <a:rPr sz="2950" spc="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hissedilir. </a:t>
            </a: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Neşe</a:t>
            </a:r>
            <a:r>
              <a:rPr sz="2950" spc="-6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-6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25" dirty="0">
                <a:solidFill>
                  <a:srgbClr val="292952"/>
                </a:solidFill>
                <a:latin typeface="Microsoft Sans Serif"/>
                <a:cs typeface="Microsoft Sans Serif"/>
              </a:rPr>
              <a:t>mutluluk</a:t>
            </a:r>
            <a:r>
              <a:rPr sz="2950" spc="-6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hissedilir.</a:t>
            </a:r>
            <a:endParaRPr sz="2950">
              <a:latin typeface="Microsoft Sans Serif"/>
              <a:cs typeface="Microsoft Sans Serif"/>
            </a:endParaRPr>
          </a:p>
          <a:p>
            <a:pPr marL="655320" marR="5661660">
              <a:lnSpc>
                <a:spcPct val="116500"/>
              </a:lnSpc>
              <a:spcBef>
                <a:spcPts val="5"/>
              </a:spcBef>
            </a:pPr>
            <a:r>
              <a:rPr sz="2950" spc="60" dirty="0">
                <a:solidFill>
                  <a:srgbClr val="292952"/>
                </a:solidFill>
                <a:latin typeface="Microsoft Sans Serif"/>
                <a:cs typeface="Microsoft Sans Serif"/>
              </a:rPr>
              <a:t>Etkili</a:t>
            </a:r>
            <a:r>
              <a:rPr sz="2950" spc="-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olma</a:t>
            </a:r>
            <a:r>
              <a:rPr sz="2950" spc="-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-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başarılı</a:t>
            </a:r>
            <a:r>
              <a:rPr sz="2950" spc="-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olma</a:t>
            </a:r>
            <a:r>
              <a:rPr sz="2950" spc="-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duyguları</a:t>
            </a:r>
            <a:r>
              <a:rPr sz="2950" spc="-5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hissedilir.</a:t>
            </a:r>
            <a:r>
              <a:rPr sz="2950" spc="73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Güçlü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5" dirty="0">
                <a:solidFill>
                  <a:srgbClr val="292952"/>
                </a:solidFill>
                <a:latin typeface="Microsoft Sans Serif"/>
                <a:cs typeface="Microsoft Sans Serif"/>
              </a:rPr>
              <a:t>olunduğu</a:t>
            </a:r>
            <a:r>
              <a:rPr sz="2950" spc="-9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55" dirty="0">
                <a:solidFill>
                  <a:srgbClr val="292952"/>
                </a:solidFill>
                <a:latin typeface="Microsoft Sans Serif"/>
                <a:cs typeface="Microsoft Sans Serif"/>
              </a:rPr>
              <a:t>hissedilir</a:t>
            </a:r>
            <a:r>
              <a:rPr sz="2950" spc="-9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-9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45" dirty="0">
                <a:solidFill>
                  <a:srgbClr val="292952"/>
                </a:solidFill>
                <a:latin typeface="Microsoft Sans Serif"/>
                <a:cs typeface="Microsoft Sans Serif"/>
              </a:rPr>
              <a:t>kişisel</a:t>
            </a:r>
            <a:r>
              <a:rPr sz="2950" spc="-9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gelişme</a:t>
            </a:r>
            <a:r>
              <a:rPr sz="2950" spc="-9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sağlanır. </a:t>
            </a: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Sağlıklı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55" dirty="0">
                <a:solidFill>
                  <a:srgbClr val="292952"/>
                </a:solidFill>
                <a:latin typeface="Microsoft Sans Serif"/>
                <a:cs typeface="Microsoft Sans Serif"/>
              </a:rPr>
              <a:t>canlı</a:t>
            </a:r>
            <a:r>
              <a:rPr sz="2950" spc="-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hissedilir.</a:t>
            </a:r>
            <a:endParaRPr sz="2950">
              <a:latin typeface="Microsoft Sans Serif"/>
              <a:cs typeface="Microsoft Sans Serif"/>
            </a:endParaRPr>
          </a:p>
          <a:p>
            <a:pPr marL="655320" marR="2093595">
              <a:lnSpc>
                <a:spcPct val="116500"/>
              </a:lnSpc>
            </a:pPr>
            <a:r>
              <a:rPr sz="2950" dirty="0">
                <a:solidFill>
                  <a:srgbClr val="292952"/>
                </a:solidFill>
                <a:latin typeface="Microsoft Sans Serif"/>
                <a:cs typeface="Microsoft Sans Serif"/>
              </a:rPr>
              <a:t>Olası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45" dirty="0">
                <a:solidFill>
                  <a:srgbClr val="292952"/>
                </a:solidFill>
                <a:latin typeface="Microsoft Sans Serif"/>
                <a:cs typeface="Microsoft Sans Serif"/>
              </a:rPr>
              <a:t>anlaşmazlıkları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yapıcı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70" dirty="0">
                <a:solidFill>
                  <a:srgbClr val="292952"/>
                </a:solidFill>
                <a:latin typeface="Microsoft Sans Serif"/>
                <a:cs typeface="Microsoft Sans Serif"/>
              </a:rPr>
              <a:t>barışçıl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70" dirty="0">
                <a:solidFill>
                  <a:srgbClr val="292952"/>
                </a:solidFill>
                <a:latin typeface="Microsoft Sans Serif"/>
                <a:cs typeface="Microsoft Sans Serif"/>
              </a:rPr>
              <a:t>olarak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14" dirty="0">
                <a:solidFill>
                  <a:srgbClr val="292952"/>
                </a:solidFill>
                <a:latin typeface="Microsoft Sans Serif"/>
                <a:cs typeface="Microsoft Sans Serif"/>
              </a:rPr>
              <a:t>çözebilme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becerisi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gözlenir. </a:t>
            </a:r>
            <a:r>
              <a:rPr sz="295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İnsanlar</a:t>
            </a:r>
            <a:r>
              <a:rPr sz="2950" spc="-10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birbirini</a:t>
            </a:r>
            <a:r>
              <a:rPr sz="2950" spc="-10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dinler</a:t>
            </a:r>
            <a:r>
              <a:rPr sz="2950" spc="-10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-10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saygı</a:t>
            </a:r>
            <a:r>
              <a:rPr sz="2950" spc="-10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60" dirty="0">
                <a:solidFill>
                  <a:srgbClr val="292952"/>
                </a:solidFill>
                <a:latin typeface="Microsoft Sans Serif"/>
                <a:cs typeface="Microsoft Sans Serif"/>
              </a:rPr>
              <a:t>gösterir.</a:t>
            </a:r>
            <a:endParaRPr sz="2950">
              <a:latin typeface="Microsoft Sans Serif"/>
              <a:cs typeface="Microsoft Sans Serif"/>
            </a:endParaRPr>
          </a:p>
          <a:p>
            <a:pPr marL="655320" marR="5080">
              <a:lnSpc>
                <a:spcPct val="116500"/>
              </a:lnSpc>
            </a:pPr>
            <a:r>
              <a:rPr sz="2950" spc="55" dirty="0">
                <a:solidFill>
                  <a:srgbClr val="292952"/>
                </a:solidFill>
                <a:latin typeface="Microsoft Sans Serif"/>
                <a:cs typeface="Microsoft Sans Serif"/>
              </a:rPr>
              <a:t>Dinleme</a:t>
            </a:r>
            <a:r>
              <a:rPr sz="2950" spc="-10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75" dirty="0">
                <a:solidFill>
                  <a:srgbClr val="292952"/>
                </a:solidFill>
                <a:latin typeface="Microsoft Sans Serif"/>
                <a:cs typeface="Microsoft Sans Serif"/>
              </a:rPr>
              <a:t>saygı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gösterme,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50" dirty="0">
                <a:solidFill>
                  <a:srgbClr val="292952"/>
                </a:solidFill>
                <a:latin typeface="Microsoft Sans Serif"/>
                <a:cs typeface="Microsoft Sans Serif"/>
              </a:rPr>
              <a:t>anlaşmazlıkların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olumlu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70" dirty="0">
                <a:solidFill>
                  <a:srgbClr val="292952"/>
                </a:solidFill>
                <a:latin typeface="Microsoft Sans Serif"/>
                <a:cs typeface="Microsoft Sans Serif"/>
              </a:rPr>
              <a:t>sonuçlanmasını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50" dirty="0">
                <a:solidFill>
                  <a:srgbClr val="292952"/>
                </a:solidFill>
                <a:latin typeface="Microsoft Sans Serif"/>
                <a:cs typeface="Microsoft Sans Serif"/>
              </a:rPr>
              <a:t>sağlayan</a:t>
            </a:r>
            <a:r>
              <a:rPr sz="295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2950" spc="70" dirty="0">
                <a:solidFill>
                  <a:srgbClr val="292952"/>
                </a:solidFill>
                <a:latin typeface="Microsoft Sans Serif"/>
                <a:cs typeface="Microsoft Sans Serif"/>
              </a:rPr>
              <a:t>önemli etmenlerdendir.</a:t>
            </a:r>
            <a:endParaRPr sz="2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923915" cy="10287000"/>
            </a:xfrm>
            <a:custGeom>
              <a:avLst/>
              <a:gdLst/>
              <a:ahLst/>
              <a:cxnLst/>
              <a:rect l="l" t="t" r="r" b="b"/>
              <a:pathLst>
                <a:path w="5923915" h="10287000">
                  <a:moveTo>
                    <a:pt x="0" y="10286999"/>
                  </a:moveTo>
                  <a:lnTo>
                    <a:pt x="5923826" y="10286999"/>
                  </a:lnTo>
                  <a:lnTo>
                    <a:pt x="5923826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E3B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23826" y="0"/>
              <a:ext cx="12364720" cy="10287000"/>
            </a:xfrm>
            <a:custGeom>
              <a:avLst/>
              <a:gdLst/>
              <a:ahLst/>
              <a:cxnLst/>
              <a:rect l="l" t="t" r="r" b="b"/>
              <a:pathLst>
                <a:path w="12364719" h="10287000">
                  <a:moveTo>
                    <a:pt x="12364172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2364172" y="0"/>
                  </a:lnTo>
                  <a:lnTo>
                    <a:pt x="12364172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1689" y="2028322"/>
            <a:ext cx="4233545" cy="219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900"/>
              </a:lnSpc>
              <a:spcBef>
                <a:spcPts val="95"/>
              </a:spcBef>
            </a:pPr>
            <a:r>
              <a:rPr sz="4100" b="1" spc="590" dirty="0">
                <a:latin typeface="Trebuchet MS"/>
                <a:cs typeface="Trebuchet MS"/>
              </a:rPr>
              <a:t>ÇATIŞMA </a:t>
            </a:r>
            <a:r>
              <a:rPr sz="4100" b="1" spc="500" dirty="0">
                <a:latin typeface="Trebuchet MS"/>
                <a:cs typeface="Trebuchet MS"/>
              </a:rPr>
              <a:t>ÇÖZME </a:t>
            </a:r>
            <a:r>
              <a:rPr sz="4100" b="1" spc="459" dirty="0">
                <a:latin typeface="Trebuchet MS"/>
                <a:cs typeface="Trebuchet MS"/>
              </a:rPr>
              <a:t>YAKLAŞIMLARI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3872" y="1581463"/>
            <a:ext cx="842644" cy="1253490"/>
          </a:xfrm>
          <a:custGeom>
            <a:avLst/>
            <a:gdLst/>
            <a:ahLst/>
            <a:cxnLst/>
            <a:rect l="l" t="t" r="r" b="b"/>
            <a:pathLst>
              <a:path w="842645" h="1253489">
                <a:moveTo>
                  <a:pt x="842481" y="626503"/>
                </a:moveTo>
                <a:lnTo>
                  <a:pt x="0" y="1253006"/>
                </a:lnTo>
                <a:lnTo>
                  <a:pt x="0" y="0"/>
                </a:lnTo>
                <a:lnTo>
                  <a:pt x="842481" y="626503"/>
                </a:lnTo>
                <a:close/>
              </a:path>
            </a:pathLst>
          </a:custGeom>
          <a:solidFill>
            <a:srgbClr val="E3B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53607" y="822073"/>
            <a:ext cx="10069195" cy="832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1320">
              <a:lnSpc>
                <a:spcPct val="116300"/>
              </a:lnSpc>
              <a:spcBef>
                <a:spcPts val="100"/>
              </a:spcBef>
            </a:pPr>
            <a:r>
              <a:rPr sz="3600" b="1" spc="114" dirty="0">
                <a:solidFill>
                  <a:srgbClr val="E25E3B"/>
                </a:solidFill>
                <a:latin typeface="Trebuchet MS"/>
                <a:cs typeface="Trebuchet MS"/>
              </a:rPr>
              <a:t>Duyguları</a:t>
            </a:r>
            <a:r>
              <a:rPr sz="3600" b="1" spc="-175" dirty="0">
                <a:solidFill>
                  <a:srgbClr val="E25E3B"/>
                </a:solidFill>
                <a:latin typeface="Trebuchet MS"/>
                <a:cs typeface="Trebuchet MS"/>
              </a:rPr>
              <a:t> </a:t>
            </a:r>
            <a:r>
              <a:rPr sz="3600" b="1" spc="105" dirty="0">
                <a:solidFill>
                  <a:srgbClr val="E25E3B"/>
                </a:solidFill>
                <a:latin typeface="Trebuchet MS"/>
                <a:cs typeface="Trebuchet MS"/>
              </a:rPr>
              <a:t>Fark</a:t>
            </a:r>
            <a:r>
              <a:rPr sz="3600" b="1" spc="-165" dirty="0">
                <a:solidFill>
                  <a:srgbClr val="E25E3B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E25E3B"/>
                </a:solidFill>
                <a:latin typeface="Trebuchet MS"/>
                <a:cs typeface="Trebuchet MS"/>
              </a:rPr>
              <a:t>etme</a:t>
            </a:r>
            <a:r>
              <a:rPr sz="3600" b="1" spc="-165" dirty="0">
                <a:solidFill>
                  <a:srgbClr val="E25E3B"/>
                </a:solidFill>
                <a:latin typeface="Trebuchet MS"/>
                <a:cs typeface="Trebuchet MS"/>
              </a:rPr>
              <a:t> </a:t>
            </a:r>
            <a:r>
              <a:rPr sz="3600" b="1" spc="240" dirty="0">
                <a:solidFill>
                  <a:srgbClr val="E25E3B"/>
                </a:solidFill>
                <a:latin typeface="Trebuchet MS"/>
                <a:cs typeface="Trebuchet MS"/>
              </a:rPr>
              <a:t>Ve</a:t>
            </a:r>
            <a:r>
              <a:rPr sz="3600" b="1" spc="-165" dirty="0">
                <a:solidFill>
                  <a:srgbClr val="E25E3B"/>
                </a:solidFill>
                <a:latin typeface="Trebuchet MS"/>
                <a:cs typeface="Trebuchet MS"/>
              </a:rPr>
              <a:t> </a:t>
            </a:r>
            <a:r>
              <a:rPr sz="3600" b="1" spc="80" dirty="0">
                <a:solidFill>
                  <a:srgbClr val="E25E3B"/>
                </a:solidFill>
                <a:latin typeface="Trebuchet MS"/>
                <a:cs typeface="Trebuchet MS"/>
              </a:rPr>
              <a:t>Kendini</a:t>
            </a:r>
            <a:r>
              <a:rPr sz="3600" b="1" spc="-160" dirty="0">
                <a:solidFill>
                  <a:srgbClr val="E25E3B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E25E3B"/>
                </a:solidFill>
                <a:latin typeface="Trebuchet MS"/>
                <a:cs typeface="Trebuchet MS"/>
              </a:rPr>
              <a:t>Tanıma: </a:t>
            </a:r>
            <a:r>
              <a:rPr sz="3600" spc="65" dirty="0">
                <a:solidFill>
                  <a:srgbClr val="292952"/>
                </a:solidFill>
                <a:latin typeface="Microsoft Sans Serif"/>
                <a:cs typeface="Microsoft Sans Serif"/>
              </a:rPr>
              <a:t>Bireylerin</a:t>
            </a:r>
            <a:r>
              <a:rPr sz="3600" spc="-13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duygularını</a:t>
            </a:r>
            <a:r>
              <a:rPr sz="3600" spc="-13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70" dirty="0">
                <a:solidFill>
                  <a:srgbClr val="292952"/>
                </a:solidFill>
                <a:latin typeface="Microsoft Sans Serif"/>
                <a:cs typeface="Microsoft Sans Serif"/>
              </a:rPr>
              <a:t>fark</a:t>
            </a:r>
            <a:r>
              <a:rPr sz="3600" spc="-13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edip</a:t>
            </a:r>
            <a:r>
              <a:rPr sz="3600" spc="-13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isimlendirmesi </a:t>
            </a:r>
            <a:r>
              <a:rPr sz="3600" spc="65" dirty="0">
                <a:solidFill>
                  <a:srgbClr val="292952"/>
                </a:solidFill>
                <a:latin typeface="Microsoft Sans Serif"/>
                <a:cs typeface="Microsoft Sans Serif"/>
              </a:rPr>
              <a:t>ilk</a:t>
            </a:r>
            <a:r>
              <a:rPr sz="3600" spc="-13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45" dirty="0">
                <a:solidFill>
                  <a:srgbClr val="292952"/>
                </a:solidFill>
                <a:latin typeface="Microsoft Sans Serif"/>
                <a:cs typeface="Microsoft Sans Serif"/>
              </a:rPr>
              <a:t>adımdır.</a:t>
            </a:r>
            <a:r>
              <a:rPr sz="3600" spc="-13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70" dirty="0">
                <a:solidFill>
                  <a:srgbClr val="292952"/>
                </a:solidFill>
                <a:latin typeface="Microsoft Sans Serif"/>
                <a:cs typeface="Microsoft Sans Serif"/>
              </a:rPr>
              <a:t>Duyguların</a:t>
            </a:r>
            <a:r>
              <a:rPr sz="3600" spc="-13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60" dirty="0">
                <a:solidFill>
                  <a:srgbClr val="292952"/>
                </a:solidFill>
                <a:latin typeface="Microsoft Sans Serif"/>
                <a:cs typeface="Microsoft Sans Serif"/>
              </a:rPr>
              <a:t>davranışlarımızı </a:t>
            </a:r>
            <a:r>
              <a:rPr sz="360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yönlendirdiğini</a:t>
            </a:r>
            <a:r>
              <a:rPr sz="3600" spc="-3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292952"/>
                </a:solidFill>
                <a:latin typeface="Microsoft Sans Serif"/>
                <a:cs typeface="Microsoft Sans Serif"/>
              </a:rPr>
              <a:t>bilmek;</a:t>
            </a:r>
            <a:r>
              <a:rPr sz="3600" spc="-3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14" dirty="0">
                <a:solidFill>
                  <a:srgbClr val="292952"/>
                </a:solidFill>
                <a:latin typeface="Microsoft Sans Serif"/>
                <a:cs typeface="Microsoft Sans Serif"/>
              </a:rPr>
              <a:t>kendimizi</a:t>
            </a:r>
            <a:r>
              <a:rPr sz="3600" spc="-3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50" dirty="0">
                <a:solidFill>
                  <a:srgbClr val="292952"/>
                </a:solidFill>
                <a:latin typeface="Microsoft Sans Serif"/>
                <a:cs typeface="Microsoft Sans Serif"/>
              </a:rPr>
              <a:t>tanımamızı, </a:t>
            </a:r>
            <a:r>
              <a:rPr sz="3600" spc="140" dirty="0">
                <a:solidFill>
                  <a:srgbClr val="292952"/>
                </a:solidFill>
                <a:latin typeface="Microsoft Sans Serif"/>
                <a:cs typeface="Microsoft Sans Serif"/>
              </a:rPr>
              <a:t>probleme</a:t>
            </a:r>
            <a:r>
              <a:rPr sz="3600" spc="-13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36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30" dirty="0">
                <a:solidFill>
                  <a:srgbClr val="292952"/>
                </a:solidFill>
                <a:latin typeface="Microsoft Sans Serif"/>
                <a:cs typeface="Microsoft Sans Serif"/>
              </a:rPr>
              <a:t>çatışma</a:t>
            </a:r>
            <a:r>
              <a:rPr sz="3600" spc="-13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konusuna</a:t>
            </a:r>
            <a:r>
              <a:rPr sz="36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konusuna </a:t>
            </a:r>
            <a:r>
              <a:rPr sz="360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odaklanmamızı</a:t>
            </a:r>
            <a:r>
              <a:rPr sz="3600" spc="-9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odaklanmamızı</a:t>
            </a:r>
            <a:r>
              <a:rPr sz="3600" spc="-9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sağlar.</a:t>
            </a:r>
            <a:endParaRPr sz="3600">
              <a:latin typeface="Microsoft Sans Serif"/>
              <a:cs typeface="Microsoft Sans Serif"/>
            </a:endParaRPr>
          </a:p>
          <a:p>
            <a:pPr marL="12700" marR="447040" algn="just">
              <a:lnSpc>
                <a:spcPct val="116300"/>
              </a:lnSpc>
            </a:pPr>
            <a:r>
              <a:rPr sz="360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Duygulardan</a:t>
            </a:r>
            <a:r>
              <a:rPr sz="36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Duygulardan</a:t>
            </a:r>
            <a:r>
              <a:rPr sz="36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arınmış</a:t>
            </a:r>
            <a:r>
              <a:rPr sz="36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arınmış</a:t>
            </a:r>
            <a:r>
              <a:rPr sz="36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05" dirty="0">
                <a:solidFill>
                  <a:srgbClr val="292952"/>
                </a:solidFill>
                <a:latin typeface="Microsoft Sans Serif"/>
                <a:cs typeface="Microsoft Sans Serif"/>
              </a:rPr>
              <a:t>bir </a:t>
            </a:r>
            <a:r>
              <a:rPr sz="3600" spc="150" dirty="0">
                <a:solidFill>
                  <a:srgbClr val="292952"/>
                </a:solidFill>
                <a:latin typeface="Microsoft Sans Serif"/>
                <a:cs typeface="Microsoft Sans Serif"/>
              </a:rPr>
              <a:t>biçimde</a:t>
            </a:r>
            <a:r>
              <a:rPr sz="3600" spc="-12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40" dirty="0">
                <a:solidFill>
                  <a:srgbClr val="292952"/>
                </a:solidFill>
                <a:latin typeface="Microsoft Sans Serif"/>
                <a:cs typeface="Microsoft Sans Serif"/>
              </a:rPr>
              <a:t>probleme</a:t>
            </a:r>
            <a:r>
              <a:rPr sz="36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65" dirty="0">
                <a:solidFill>
                  <a:srgbClr val="292952"/>
                </a:solidFill>
                <a:latin typeface="Microsoft Sans Serif"/>
                <a:cs typeface="Microsoft Sans Serif"/>
              </a:rPr>
              <a:t>yaklaşıldığında</a:t>
            </a:r>
            <a:r>
              <a:rPr sz="36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sorun</a:t>
            </a:r>
            <a:r>
              <a:rPr sz="36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40" dirty="0">
                <a:solidFill>
                  <a:srgbClr val="292952"/>
                </a:solidFill>
                <a:latin typeface="Microsoft Sans Serif"/>
                <a:cs typeface="Microsoft Sans Serif"/>
              </a:rPr>
              <a:t>daha </a:t>
            </a:r>
            <a:r>
              <a:rPr sz="3600" spc="185" dirty="0">
                <a:solidFill>
                  <a:srgbClr val="292952"/>
                </a:solidFill>
                <a:latin typeface="Microsoft Sans Serif"/>
                <a:cs typeface="Microsoft Sans Serif"/>
              </a:rPr>
              <a:t>net</a:t>
            </a:r>
            <a:r>
              <a:rPr sz="3600" spc="-1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35" dirty="0">
                <a:solidFill>
                  <a:srgbClr val="292952"/>
                </a:solidFill>
                <a:latin typeface="Microsoft Sans Serif"/>
                <a:cs typeface="Microsoft Sans Serif"/>
              </a:rPr>
              <a:t>görülür.</a:t>
            </a:r>
            <a:endParaRPr sz="3600">
              <a:latin typeface="Microsoft Sans Serif"/>
              <a:cs typeface="Microsoft Sans Serif"/>
            </a:endParaRPr>
          </a:p>
          <a:p>
            <a:pPr marL="12700" marR="5080">
              <a:lnSpc>
                <a:spcPct val="116300"/>
              </a:lnSpc>
            </a:pPr>
            <a:r>
              <a:rPr sz="3600" spc="90" dirty="0">
                <a:solidFill>
                  <a:srgbClr val="292952"/>
                </a:solidFill>
                <a:latin typeface="Microsoft Sans Serif"/>
                <a:cs typeface="Microsoft Sans Serif"/>
              </a:rPr>
              <a:t>Duygularımız</a:t>
            </a:r>
            <a:r>
              <a:rPr sz="3600" spc="-14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gibi</a:t>
            </a:r>
            <a:r>
              <a:rPr sz="3600" spc="-13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25" dirty="0">
                <a:solidFill>
                  <a:srgbClr val="292952"/>
                </a:solidFill>
                <a:latin typeface="Microsoft Sans Serif"/>
                <a:cs typeface="Microsoft Sans Serif"/>
              </a:rPr>
              <a:t>güçlü</a:t>
            </a:r>
            <a:r>
              <a:rPr sz="3600" spc="-13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ve</a:t>
            </a:r>
            <a:r>
              <a:rPr sz="3600" spc="-13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25" dirty="0">
                <a:solidFill>
                  <a:srgbClr val="292952"/>
                </a:solidFill>
                <a:latin typeface="Microsoft Sans Serif"/>
                <a:cs typeface="Microsoft Sans Serif"/>
              </a:rPr>
              <a:t>zayıf</a:t>
            </a:r>
            <a:r>
              <a:rPr sz="3600" spc="-14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yönlerimizin</a:t>
            </a:r>
            <a:r>
              <a:rPr sz="3600" spc="-13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85" dirty="0">
                <a:solidFill>
                  <a:srgbClr val="292952"/>
                </a:solidFill>
                <a:latin typeface="Microsoft Sans Serif"/>
                <a:cs typeface="Microsoft Sans Serif"/>
              </a:rPr>
              <a:t>de </a:t>
            </a:r>
            <a:r>
              <a:rPr sz="3600" spc="120" dirty="0">
                <a:solidFill>
                  <a:srgbClr val="292952"/>
                </a:solidFill>
                <a:latin typeface="Microsoft Sans Serif"/>
                <a:cs typeface="Microsoft Sans Serif"/>
              </a:rPr>
              <a:t>farkında</a:t>
            </a:r>
            <a:r>
              <a:rPr sz="360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292952"/>
                </a:solidFill>
                <a:latin typeface="Microsoft Sans Serif"/>
                <a:cs typeface="Microsoft Sans Serif"/>
              </a:rPr>
              <a:t>olmak,</a:t>
            </a:r>
            <a:r>
              <a:rPr sz="360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10" dirty="0">
                <a:solidFill>
                  <a:srgbClr val="292952"/>
                </a:solidFill>
                <a:latin typeface="Microsoft Sans Serif"/>
                <a:cs typeface="Microsoft Sans Serif"/>
              </a:rPr>
              <a:t>zorlu</a:t>
            </a:r>
            <a:r>
              <a:rPr sz="360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25" dirty="0">
                <a:solidFill>
                  <a:srgbClr val="292952"/>
                </a:solidFill>
                <a:latin typeface="Microsoft Sans Serif"/>
                <a:cs typeface="Microsoft Sans Serif"/>
              </a:rPr>
              <a:t>durumlar</a:t>
            </a:r>
            <a:r>
              <a:rPr sz="3600" spc="-11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60" dirty="0">
                <a:solidFill>
                  <a:srgbClr val="292952"/>
                </a:solidFill>
                <a:latin typeface="Microsoft Sans Serif"/>
                <a:cs typeface="Microsoft Sans Serif"/>
              </a:rPr>
              <a:t>karşısında </a:t>
            </a:r>
            <a:r>
              <a:rPr sz="3600" spc="105" dirty="0">
                <a:solidFill>
                  <a:srgbClr val="292952"/>
                </a:solidFill>
                <a:latin typeface="Microsoft Sans Serif"/>
                <a:cs typeface="Microsoft Sans Serif"/>
              </a:rPr>
              <a:t>sergileyeceğimiz</a:t>
            </a:r>
            <a:r>
              <a:rPr sz="36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229" dirty="0">
                <a:solidFill>
                  <a:srgbClr val="292952"/>
                </a:solidFill>
                <a:latin typeface="Microsoft Sans Serif"/>
                <a:cs typeface="Microsoft Sans Serif"/>
              </a:rPr>
              <a:t>tutumu</a:t>
            </a:r>
            <a:r>
              <a:rPr sz="3600" spc="-120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100" dirty="0">
                <a:solidFill>
                  <a:srgbClr val="292952"/>
                </a:solidFill>
                <a:latin typeface="Microsoft Sans Serif"/>
                <a:cs typeface="Microsoft Sans Serif"/>
              </a:rPr>
              <a:t>belirlemede</a:t>
            </a:r>
            <a:r>
              <a:rPr sz="3600" spc="-114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80" dirty="0">
                <a:solidFill>
                  <a:srgbClr val="292952"/>
                </a:solidFill>
                <a:latin typeface="Microsoft Sans Serif"/>
                <a:cs typeface="Microsoft Sans Serif"/>
              </a:rPr>
              <a:t>önemli </a:t>
            </a:r>
            <a:r>
              <a:rPr sz="3600" spc="130" dirty="0">
                <a:solidFill>
                  <a:srgbClr val="292952"/>
                </a:solidFill>
                <a:latin typeface="Microsoft Sans Serif"/>
                <a:cs typeface="Microsoft Sans Serif"/>
              </a:rPr>
              <a:t>bir</a:t>
            </a:r>
            <a:r>
              <a:rPr sz="3600" spc="-1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95" dirty="0">
                <a:solidFill>
                  <a:srgbClr val="292952"/>
                </a:solidFill>
                <a:latin typeface="Microsoft Sans Serif"/>
                <a:cs typeface="Microsoft Sans Serif"/>
              </a:rPr>
              <a:t>rol</a:t>
            </a:r>
            <a:r>
              <a:rPr sz="3600" spc="-145" dirty="0">
                <a:solidFill>
                  <a:srgbClr val="292952"/>
                </a:solidFill>
                <a:latin typeface="Microsoft Sans Serif"/>
                <a:cs typeface="Microsoft Sans Serif"/>
              </a:rPr>
              <a:t> </a:t>
            </a:r>
            <a:r>
              <a:rPr sz="3600" spc="-10" dirty="0">
                <a:solidFill>
                  <a:srgbClr val="292952"/>
                </a:solidFill>
                <a:latin typeface="Microsoft Sans Serif"/>
                <a:cs typeface="Microsoft Sans Serif"/>
              </a:rPr>
              <a:t>oynar.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18436" y="6484277"/>
            <a:ext cx="4153535" cy="3803015"/>
            <a:chOff x="818436" y="6484277"/>
            <a:chExt cx="4153535" cy="3803015"/>
          </a:xfrm>
        </p:grpSpPr>
        <p:sp>
          <p:nvSpPr>
            <p:cNvPr id="9" name="object 9"/>
            <p:cNvSpPr/>
            <p:nvPr/>
          </p:nvSpPr>
          <p:spPr>
            <a:xfrm>
              <a:off x="818436" y="6484277"/>
              <a:ext cx="4153535" cy="3803015"/>
            </a:xfrm>
            <a:custGeom>
              <a:avLst/>
              <a:gdLst/>
              <a:ahLst/>
              <a:cxnLst/>
              <a:rect l="l" t="t" r="r" b="b"/>
              <a:pathLst>
                <a:path w="4153535" h="3803015">
                  <a:moveTo>
                    <a:pt x="2549473" y="1719405"/>
                  </a:moveTo>
                  <a:lnTo>
                    <a:pt x="1825992" y="1719405"/>
                  </a:lnTo>
                  <a:lnTo>
                    <a:pt x="1760470" y="1463506"/>
                  </a:lnTo>
                  <a:lnTo>
                    <a:pt x="1651266" y="893723"/>
                  </a:lnTo>
                  <a:lnTo>
                    <a:pt x="1629426" y="306930"/>
                  </a:lnTo>
                  <a:lnTo>
                    <a:pt x="1825992" y="0"/>
                  </a:lnTo>
                  <a:lnTo>
                    <a:pt x="2136144" y="233589"/>
                  </a:lnTo>
                  <a:lnTo>
                    <a:pt x="2364191" y="835942"/>
                  </a:lnTo>
                  <a:lnTo>
                    <a:pt x="2504875" y="1455305"/>
                  </a:lnTo>
                  <a:lnTo>
                    <a:pt x="2549473" y="1719405"/>
                  </a:lnTo>
                  <a:close/>
                </a:path>
                <a:path w="4153535" h="3803015">
                  <a:moveTo>
                    <a:pt x="3375194" y="2087695"/>
                  </a:moveTo>
                  <a:lnTo>
                    <a:pt x="1403199" y="2087695"/>
                  </a:lnTo>
                  <a:lnTo>
                    <a:pt x="1235635" y="1960117"/>
                  </a:lnTo>
                  <a:lnTo>
                    <a:pt x="894256" y="1645423"/>
                  </a:lnTo>
                  <a:lnTo>
                    <a:pt x="621028" y="1245678"/>
                  </a:lnTo>
                  <a:lnTo>
                    <a:pt x="657918" y="862942"/>
                  </a:lnTo>
                  <a:lnTo>
                    <a:pt x="993769" y="805397"/>
                  </a:lnTo>
                  <a:lnTo>
                    <a:pt x="1378257" y="1121069"/>
                  </a:lnTo>
                  <a:lnTo>
                    <a:pt x="1694594" y="1521794"/>
                  </a:lnTo>
                  <a:lnTo>
                    <a:pt x="1825992" y="1719405"/>
                  </a:lnTo>
                  <a:lnTo>
                    <a:pt x="2549473" y="1719405"/>
                  </a:lnTo>
                  <a:lnTo>
                    <a:pt x="2552938" y="1739926"/>
                  </a:lnTo>
                  <a:lnTo>
                    <a:pt x="3653816" y="1739926"/>
                  </a:lnTo>
                  <a:lnTo>
                    <a:pt x="3621381" y="1798652"/>
                  </a:lnTo>
                  <a:lnTo>
                    <a:pt x="3375194" y="2087695"/>
                  </a:lnTo>
                  <a:close/>
                </a:path>
                <a:path w="4153535" h="3803015">
                  <a:moveTo>
                    <a:pt x="3653816" y="1739926"/>
                  </a:moveTo>
                  <a:lnTo>
                    <a:pt x="2552938" y="1739926"/>
                  </a:lnTo>
                  <a:lnTo>
                    <a:pt x="2666810" y="1544626"/>
                  </a:lnTo>
                  <a:lnTo>
                    <a:pt x="2961575" y="1142265"/>
                  </a:lnTo>
                  <a:lnTo>
                    <a:pt x="3366960" y="808148"/>
                  </a:lnTo>
                  <a:lnTo>
                    <a:pt x="3812689" y="817581"/>
                  </a:lnTo>
                  <a:lnTo>
                    <a:pt x="3932662" y="1235063"/>
                  </a:lnTo>
                  <a:lnTo>
                    <a:pt x="3653816" y="1739926"/>
                  </a:lnTo>
                  <a:close/>
                </a:path>
                <a:path w="4153535" h="3803015">
                  <a:moveTo>
                    <a:pt x="679624" y="2771623"/>
                  </a:moveTo>
                  <a:lnTo>
                    <a:pt x="156845" y="2680631"/>
                  </a:lnTo>
                  <a:lnTo>
                    <a:pt x="0" y="2316661"/>
                  </a:lnTo>
                  <a:lnTo>
                    <a:pt x="296147" y="1973786"/>
                  </a:lnTo>
                  <a:lnTo>
                    <a:pt x="769953" y="1929201"/>
                  </a:lnTo>
                  <a:lnTo>
                    <a:pt x="1209581" y="2021105"/>
                  </a:lnTo>
                  <a:lnTo>
                    <a:pt x="1403199" y="2087695"/>
                  </a:lnTo>
                  <a:lnTo>
                    <a:pt x="3375194" y="2087695"/>
                  </a:lnTo>
                  <a:lnTo>
                    <a:pt x="3199481" y="2293998"/>
                  </a:lnTo>
                  <a:lnTo>
                    <a:pt x="2987595" y="2506746"/>
                  </a:lnTo>
                  <a:lnTo>
                    <a:pt x="3179325" y="2530844"/>
                  </a:lnTo>
                  <a:lnTo>
                    <a:pt x="3596035" y="2625009"/>
                  </a:lnTo>
                  <a:lnTo>
                    <a:pt x="3710071" y="2680631"/>
                  </a:lnTo>
                  <a:lnTo>
                    <a:pt x="1495955" y="2680631"/>
                  </a:lnTo>
                  <a:lnTo>
                    <a:pt x="1236579" y="2726127"/>
                  </a:lnTo>
                  <a:lnTo>
                    <a:pt x="679624" y="2771623"/>
                  </a:lnTo>
                  <a:close/>
                </a:path>
                <a:path w="4153535" h="3803015">
                  <a:moveTo>
                    <a:pt x="717069" y="3802722"/>
                  </a:moveTo>
                  <a:lnTo>
                    <a:pt x="341634" y="3802722"/>
                  </a:lnTo>
                  <a:lnTo>
                    <a:pt x="166097" y="3710978"/>
                  </a:lnTo>
                  <a:lnTo>
                    <a:pt x="217817" y="3268859"/>
                  </a:lnTo>
                  <a:lnTo>
                    <a:pt x="692297" y="2945913"/>
                  </a:lnTo>
                  <a:lnTo>
                    <a:pt x="1236141" y="2747913"/>
                  </a:lnTo>
                  <a:lnTo>
                    <a:pt x="1495955" y="2680631"/>
                  </a:lnTo>
                  <a:lnTo>
                    <a:pt x="3710071" y="2680631"/>
                  </a:lnTo>
                  <a:lnTo>
                    <a:pt x="4000004" y="2822047"/>
                  </a:lnTo>
                  <a:lnTo>
                    <a:pt x="4141553" y="3128843"/>
                  </a:lnTo>
                  <a:lnTo>
                    <a:pt x="1495955" y="3128843"/>
                  </a:lnTo>
                  <a:lnTo>
                    <a:pt x="1340188" y="3313511"/>
                  </a:lnTo>
                  <a:lnTo>
                    <a:pt x="969755" y="3669802"/>
                  </a:lnTo>
                  <a:lnTo>
                    <a:pt x="717069" y="3802722"/>
                  </a:lnTo>
                  <a:close/>
                </a:path>
                <a:path w="4153535" h="3803015">
                  <a:moveTo>
                    <a:pt x="2206979" y="3802722"/>
                  </a:moveTo>
                  <a:lnTo>
                    <a:pt x="1395929" y="3802722"/>
                  </a:lnTo>
                  <a:lnTo>
                    <a:pt x="1440392" y="3403879"/>
                  </a:lnTo>
                  <a:lnTo>
                    <a:pt x="1495955" y="3128843"/>
                  </a:lnTo>
                  <a:lnTo>
                    <a:pt x="4141553" y="3128843"/>
                  </a:lnTo>
                  <a:lnTo>
                    <a:pt x="4153513" y="3154764"/>
                  </a:lnTo>
                  <a:lnTo>
                    <a:pt x="4097906" y="3201205"/>
                  </a:lnTo>
                  <a:lnTo>
                    <a:pt x="2507638" y="3201205"/>
                  </a:lnTo>
                  <a:lnTo>
                    <a:pt x="2715446" y="3332293"/>
                  </a:lnTo>
                  <a:lnTo>
                    <a:pt x="2743676" y="3353489"/>
                  </a:lnTo>
                  <a:lnTo>
                    <a:pt x="2140930" y="3353489"/>
                  </a:lnTo>
                  <a:lnTo>
                    <a:pt x="2188740" y="3604967"/>
                  </a:lnTo>
                  <a:lnTo>
                    <a:pt x="2206979" y="3802722"/>
                  </a:lnTo>
                  <a:close/>
                </a:path>
                <a:path w="4153535" h="3803015">
                  <a:moveTo>
                    <a:pt x="3867679" y="3393484"/>
                  </a:moveTo>
                  <a:lnTo>
                    <a:pt x="3305095" y="3383730"/>
                  </a:lnTo>
                  <a:lnTo>
                    <a:pt x="2755251" y="3271103"/>
                  </a:lnTo>
                  <a:lnTo>
                    <a:pt x="2507638" y="3201205"/>
                  </a:lnTo>
                  <a:lnTo>
                    <a:pt x="4097906" y="3201205"/>
                  </a:lnTo>
                  <a:lnTo>
                    <a:pt x="3867679" y="3393484"/>
                  </a:lnTo>
                  <a:close/>
                </a:path>
                <a:path w="4153535" h="3803015">
                  <a:moveTo>
                    <a:pt x="3272105" y="3802722"/>
                  </a:moveTo>
                  <a:lnTo>
                    <a:pt x="2458170" y="3802722"/>
                  </a:lnTo>
                  <a:lnTo>
                    <a:pt x="2285001" y="3575604"/>
                  </a:lnTo>
                  <a:lnTo>
                    <a:pt x="2140930" y="3353489"/>
                  </a:lnTo>
                  <a:lnTo>
                    <a:pt x="2743676" y="3353489"/>
                  </a:lnTo>
                  <a:lnTo>
                    <a:pt x="3140345" y="3651307"/>
                  </a:lnTo>
                  <a:lnTo>
                    <a:pt x="3272105" y="3802722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1623" y="8142121"/>
              <a:ext cx="1693545" cy="1726564"/>
            </a:xfrm>
            <a:custGeom>
              <a:avLst/>
              <a:gdLst/>
              <a:ahLst/>
              <a:cxnLst/>
              <a:rect l="l" t="t" r="r" b="b"/>
              <a:pathLst>
                <a:path w="1693545" h="1726565">
                  <a:moveTo>
                    <a:pt x="664743" y="1726459"/>
                  </a:moveTo>
                  <a:lnTo>
                    <a:pt x="621948" y="1724781"/>
                  </a:lnTo>
                  <a:lnTo>
                    <a:pt x="580291" y="1719642"/>
                  </a:lnTo>
                  <a:lnTo>
                    <a:pt x="539803" y="1711186"/>
                  </a:lnTo>
                  <a:lnTo>
                    <a:pt x="500516" y="1699560"/>
                  </a:lnTo>
                  <a:lnTo>
                    <a:pt x="462461" y="1684909"/>
                  </a:lnTo>
                  <a:lnTo>
                    <a:pt x="425670" y="1667378"/>
                  </a:lnTo>
                  <a:lnTo>
                    <a:pt x="390175" y="1647114"/>
                  </a:lnTo>
                  <a:lnTo>
                    <a:pt x="356007" y="1624262"/>
                  </a:lnTo>
                  <a:lnTo>
                    <a:pt x="323197" y="1598966"/>
                  </a:lnTo>
                  <a:lnTo>
                    <a:pt x="291778" y="1571374"/>
                  </a:lnTo>
                  <a:lnTo>
                    <a:pt x="261781" y="1541630"/>
                  </a:lnTo>
                  <a:lnTo>
                    <a:pt x="233237" y="1509880"/>
                  </a:lnTo>
                  <a:lnTo>
                    <a:pt x="206178" y="1476269"/>
                  </a:lnTo>
                  <a:lnTo>
                    <a:pt x="180636" y="1440944"/>
                  </a:lnTo>
                  <a:lnTo>
                    <a:pt x="156643" y="1404049"/>
                  </a:lnTo>
                  <a:lnTo>
                    <a:pt x="134229" y="1365730"/>
                  </a:lnTo>
                  <a:lnTo>
                    <a:pt x="113427" y="1326132"/>
                  </a:lnTo>
                  <a:lnTo>
                    <a:pt x="94268" y="1285403"/>
                  </a:lnTo>
                  <a:lnTo>
                    <a:pt x="76783" y="1243685"/>
                  </a:lnTo>
                  <a:lnTo>
                    <a:pt x="61005" y="1201127"/>
                  </a:lnTo>
                  <a:lnTo>
                    <a:pt x="46965" y="1157872"/>
                  </a:lnTo>
                  <a:lnTo>
                    <a:pt x="34694" y="1114066"/>
                  </a:lnTo>
                  <a:lnTo>
                    <a:pt x="24225" y="1069856"/>
                  </a:lnTo>
                  <a:lnTo>
                    <a:pt x="15588" y="1025386"/>
                  </a:lnTo>
                  <a:lnTo>
                    <a:pt x="8815" y="980802"/>
                  </a:lnTo>
                  <a:lnTo>
                    <a:pt x="3939" y="936249"/>
                  </a:lnTo>
                  <a:lnTo>
                    <a:pt x="990" y="891874"/>
                  </a:lnTo>
                  <a:lnTo>
                    <a:pt x="0" y="847822"/>
                  </a:lnTo>
                  <a:lnTo>
                    <a:pt x="1342" y="799664"/>
                  </a:lnTo>
                  <a:lnTo>
                    <a:pt x="5321" y="752217"/>
                  </a:lnTo>
                  <a:lnTo>
                    <a:pt x="11864" y="705552"/>
                  </a:lnTo>
                  <a:lnTo>
                    <a:pt x="20901" y="659740"/>
                  </a:lnTo>
                  <a:lnTo>
                    <a:pt x="32359" y="614852"/>
                  </a:lnTo>
                  <a:lnTo>
                    <a:pt x="46165" y="570960"/>
                  </a:lnTo>
                  <a:lnTo>
                    <a:pt x="62249" y="528135"/>
                  </a:lnTo>
                  <a:lnTo>
                    <a:pt x="80538" y="486447"/>
                  </a:lnTo>
                  <a:lnTo>
                    <a:pt x="100960" y="445969"/>
                  </a:lnTo>
                  <a:lnTo>
                    <a:pt x="123444" y="406771"/>
                  </a:lnTo>
                  <a:lnTo>
                    <a:pt x="147917" y="368925"/>
                  </a:lnTo>
                  <a:lnTo>
                    <a:pt x="174307" y="332502"/>
                  </a:lnTo>
                  <a:lnTo>
                    <a:pt x="202544" y="297573"/>
                  </a:lnTo>
                  <a:lnTo>
                    <a:pt x="232554" y="264209"/>
                  </a:lnTo>
                  <a:lnTo>
                    <a:pt x="264266" y="232481"/>
                  </a:lnTo>
                  <a:lnTo>
                    <a:pt x="297608" y="202462"/>
                  </a:lnTo>
                  <a:lnTo>
                    <a:pt x="332508" y="174220"/>
                  </a:lnTo>
                  <a:lnTo>
                    <a:pt x="368895" y="147830"/>
                  </a:lnTo>
                  <a:lnTo>
                    <a:pt x="406695" y="123360"/>
                  </a:lnTo>
                  <a:lnTo>
                    <a:pt x="445838" y="100883"/>
                  </a:lnTo>
                  <a:lnTo>
                    <a:pt x="486251" y="80469"/>
                  </a:lnTo>
                  <a:lnTo>
                    <a:pt x="527863" y="62191"/>
                  </a:lnTo>
                  <a:lnTo>
                    <a:pt x="570602" y="46118"/>
                  </a:lnTo>
                  <a:lnTo>
                    <a:pt x="614395" y="32323"/>
                  </a:lnTo>
                  <a:lnTo>
                    <a:pt x="659171" y="20876"/>
                  </a:lnTo>
                  <a:lnTo>
                    <a:pt x="704858" y="11850"/>
                  </a:lnTo>
                  <a:lnTo>
                    <a:pt x="751384" y="5314"/>
                  </a:lnTo>
                  <a:lnTo>
                    <a:pt x="798677" y="1340"/>
                  </a:lnTo>
                  <a:lnTo>
                    <a:pt x="846665" y="0"/>
                  </a:lnTo>
                  <a:lnTo>
                    <a:pt x="903949" y="1256"/>
                  </a:lnTo>
                  <a:lnTo>
                    <a:pt x="959110" y="4982"/>
                  </a:lnTo>
                  <a:lnTo>
                    <a:pt x="1012161" y="11112"/>
                  </a:lnTo>
                  <a:lnTo>
                    <a:pt x="1063115" y="19581"/>
                  </a:lnTo>
                  <a:lnTo>
                    <a:pt x="1111984" y="30325"/>
                  </a:lnTo>
                  <a:lnTo>
                    <a:pt x="1158781" y="43278"/>
                  </a:lnTo>
                  <a:lnTo>
                    <a:pt x="1203519" y="58376"/>
                  </a:lnTo>
                  <a:lnTo>
                    <a:pt x="1246210" y="75552"/>
                  </a:lnTo>
                  <a:lnTo>
                    <a:pt x="1286867" y="94743"/>
                  </a:lnTo>
                  <a:lnTo>
                    <a:pt x="1325503" y="115883"/>
                  </a:lnTo>
                  <a:lnTo>
                    <a:pt x="1362130" y="138906"/>
                  </a:lnTo>
                  <a:lnTo>
                    <a:pt x="1396762" y="163749"/>
                  </a:lnTo>
                  <a:lnTo>
                    <a:pt x="1429411" y="190346"/>
                  </a:lnTo>
                  <a:lnTo>
                    <a:pt x="1460089" y="218632"/>
                  </a:lnTo>
                  <a:lnTo>
                    <a:pt x="1488809" y="248541"/>
                  </a:lnTo>
                  <a:lnTo>
                    <a:pt x="1515585" y="280010"/>
                  </a:lnTo>
                  <a:lnTo>
                    <a:pt x="1540428" y="312972"/>
                  </a:lnTo>
                  <a:lnTo>
                    <a:pt x="1563351" y="347363"/>
                  </a:lnTo>
                  <a:lnTo>
                    <a:pt x="1584368" y="383117"/>
                  </a:lnTo>
                  <a:lnTo>
                    <a:pt x="1603490" y="420171"/>
                  </a:lnTo>
                  <a:lnTo>
                    <a:pt x="1620731" y="458458"/>
                  </a:lnTo>
                  <a:lnTo>
                    <a:pt x="1636104" y="497913"/>
                  </a:lnTo>
                  <a:lnTo>
                    <a:pt x="1649620" y="538472"/>
                  </a:lnTo>
                  <a:lnTo>
                    <a:pt x="1661293" y="580070"/>
                  </a:lnTo>
                  <a:lnTo>
                    <a:pt x="1671135" y="622641"/>
                  </a:lnTo>
                  <a:lnTo>
                    <a:pt x="1679159" y="666121"/>
                  </a:lnTo>
                  <a:lnTo>
                    <a:pt x="1685378" y="710444"/>
                  </a:lnTo>
                  <a:lnTo>
                    <a:pt x="1689804" y="755545"/>
                  </a:lnTo>
                  <a:lnTo>
                    <a:pt x="1692451" y="801359"/>
                  </a:lnTo>
                  <a:lnTo>
                    <a:pt x="1693330" y="847822"/>
                  </a:lnTo>
                  <a:lnTo>
                    <a:pt x="1691807" y="897145"/>
                  </a:lnTo>
                  <a:lnTo>
                    <a:pt x="1687304" y="944700"/>
                  </a:lnTo>
                  <a:lnTo>
                    <a:pt x="1679918" y="990526"/>
                  </a:lnTo>
                  <a:lnTo>
                    <a:pt x="1669750" y="1034667"/>
                  </a:lnTo>
                  <a:lnTo>
                    <a:pt x="1656896" y="1077163"/>
                  </a:lnTo>
                  <a:lnTo>
                    <a:pt x="1641456" y="1118055"/>
                  </a:lnTo>
                  <a:lnTo>
                    <a:pt x="1623527" y="1157385"/>
                  </a:lnTo>
                  <a:lnTo>
                    <a:pt x="1603209" y="1195195"/>
                  </a:lnTo>
                  <a:lnTo>
                    <a:pt x="1580600" y="1231524"/>
                  </a:lnTo>
                  <a:lnTo>
                    <a:pt x="1555799" y="1266416"/>
                  </a:lnTo>
                  <a:lnTo>
                    <a:pt x="1528903" y="1299911"/>
                  </a:lnTo>
                  <a:lnTo>
                    <a:pt x="1500011" y="1332050"/>
                  </a:lnTo>
                  <a:lnTo>
                    <a:pt x="1469222" y="1362875"/>
                  </a:lnTo>
                  <a:lnTo>
                    <a:pt x="1436634" y="1392427"/>
                  </a:lnTo>
                  <a:lnTo>
                    <a:pt x="1402346" y="1420747"/>
                  </a:lnTo>
                  <a:lnTo>
                    <a:pt x="1366456" y="1447877"/>
                  </a:lnTo>
                  <a:lnTo>
                    <a:pt x="1329062" y="1473859"/>
                  </a:lnTo>
                  <a:lnTo>
                    <a:pt x="1290264" y="1498732"/>
                  </a:lnTo>
                  <a:lnTo>
                    <a:pt x="1250158" y="1522540"/>
                  </a:lnTo>
                  <a:lnTo>
                    <a:pt x="1208845" y="1545322"/>
                  </a:lnTo>
                  <a:lnTo>
                    <a:pt x="1166422" y="1567121"/>
                  </a:lnTo>
                  <a:lnTo>
                    <a:pt x="1122989" y="1587978"/>
                  </a:lnTo>
                  <a:lnTo>
                    <a:pt x="1078642" y="1607934"/>
                  </a:lnTo>
                  <a:lnTo>
                    <a:pt x="1033481" y="1627030"/>
                  </a:lnTo>
                  <a:lnTo>
                    <a:pt x="987604" y="1645308"/>
                  </a:lnTo>
                  <a:lnTo>
                    <a:pt x="941111" y="1662809"/>
                  </a:lnTo>
                  <a:lnTo>
                    <a:pt x="894098" y="1679574"/>
                  </a:lnTo>
                  <a:lnTo>
                    <a:pt x="846665" y="1695645"/>
                  </a:lnTo>
                  <a:lnTo>
                    <a:pt x="799636" y="1709269"/>
                  </a:lnTo>
                  <a:lnTo>
                    <a:pt x="753618" y="1718849"/>
                  </a:lnTo>
                  <a:lnTo>
                    <a:pt x="708643" y="1724530"/>
                  </a:lnTo>
                  <a:lnTo>
                    <a:pt x="664743" y="1726459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194" y="342116"/>
            <a:ext cx="4269740" cy="4505325"/>
          </a:xfrm>
          <a:custGeom>
            <a:avLst/>
            <a:gdLst/>
            <a:ahLst/>
            <a:cxnLst/>
            <a:rect l="l" t="t" r="r" b="b"/>
            <a:pathLst>
              <a:path w="4269740" h="4505325">
                <a:moveTo>
                  <a:pt x="2474637" y="4505324"/>
                </a:moveTo>
                <a:lnTo>
                  <a:pt x="1689004" y="3697362"/>
                </a:lnTo>
                <a:lnTo>
                  <a:pt x="20336" y="4232436"/>
                </a:lnTo>
                <a:lnTo>
                  <a:pt x="859487" y="2784526"/>
                </a:lnTo>
                <a:lnTo>
                  <a:pt x="0" y="2208786"/>
                </a:lnTo>
                <a:lnTo>
                  <a:pt x="957958" y="1911284"/>
                </a:lnTo>
                <a:lnTo>
                  <a:pt x="722482" y="685965"/>
                </a:lnTo>
                <a:lnTo>
                  <a:pt x="1599095" y="1427577"/>
                </a:lnTo>
                <a:lnTo>
                  <a:pt x="2634118" y="0"/>
                </a:lnTo>
                <a:lnTo>
                  <a:pt x="2726168" y="1805340"/>
                </a:lnTo>
                <a:lnTo>
                  <a:pt x="4269605" y="1581679"/>
                </a:lnTo>
                <a:lnTo>
                  <a:pt x="3106140" y="2535181"/>
                </a:lnTo>
                <a:lnTo>
                  <a:pt x="3714096" y="3489753"/>
                </a:lnTo>
                <a:lnTo>
                  <a:pt x="2878157" y="3308898"/>
                </a:lnTo>
                <a:lnTo>
                  <a:pt x="2474637" y="4505324"/>
                </a:lnTo>
                <a:close/>
              </a:path>
            </a:pathLst>
          </a:custGeom>
          <a:solidFill>
            <a:srgbClr val="E3B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480772" y="0"/>
            <a:ext cx="4399280" cy="2025014"/>
            <a:chOff x="10480772" y="0"/>
            <a:chExt cx="4399280" cy="2025014"/>
          </a:xfrm>
        </p:grpSpPr>
        <p:sp>
          <p:nvSpPr>
            <p:cNvPr id="4" name="object 4"/>
            <p:cNvSpPr/>
            <p:nvPr/>
          </p:nvSpPr>
          <p:spPr>
            <a:xfrm>
              <a:off x="10480772" y="0"/>
              <a:ext cx="4399280" cy="2025014"/>
            </a:xfrm>
            <a:custGeom>
              <a:avLst/>
              <a:gdLst/>
              <a:ahLst/>
              <a:cxnLst/>
              <a:rect l="l" t="t" r="r" b="b"/>
              <a:pathLst>
                <a:path w="4399280" h="2025014">
                  <a:moveTo>
                    <a:pt x="751278" y="1902116"/>
                  </a:moveTo>
                  <a:lnTo>
                    <a:pt x="713144" y="1885773"/>
                  </a:lnTo>
                  <a:lnTo>
                    <a:pt x="675548" y="1868236"/>
                  </a:lnTo>
                  <a:lnTo>
                    <a:pt x="638532" y="1849476"/>
                  </a:lnTo>
                  <a:lnTo>
                    <a:pt x="602136" y="1829464"/>
                  </a:lnTo>
                  <a:lnTo>
                    <a:pt x="566403" y="1808173"/>
                  </a:lnTo>
                  <a:lnTo>
                    <a:pt x="531373" y="1785575"/>
                  </a:lnTo>
                  <a:lnTo>
                    <a:pt x="497088" y="1761640"/>
                  </a:lnTo>
                  <a:lnTo>
                    <a:pt x="463588" y="1736340"/>
                  </a:lnTo>
                  <a:lnTo>
                    <a:pt x="430915" y="1709647"/>
                  </a:lnTo>
                  <a:lnTo>
                    <a:pt x="399110" y="1681534"/>
                  </a:lnTo>
                  <a:lnTo>
                    <a:pt x="368215" y="1651970"/>
                  </a:lnTo>
                  <a:lnTo>
                    <a:pt x="338270" y="1620929"/>
                  </a:lnTo>
                  <a:lnTo>
                    <a:pt x="309316" y="1588381"/>
                  </a:lnTo>
                  <a:lnTo>
                    <a:pt x="281396" y="1554299"/>
                  </a:lnTo>
                  <a:lnTo>
                    <a:pt x="254549" y="1518654"/>
                  </a:lnTo>
                  <a:lnTo>
                    <a:pt x="228818" y="1481418"/>
                  </a:lnTo>
                  <a:lnTo>
                    <a:pt x="204244" y="1442562"/>
                  </a:lnTo>
                  <a:lnTo>
                    <a:pt x="180867" y="1402058"/>
                  </a:lnTo>
                  <a:lnTo>
                    <a:pt x="158729" y="1359877"/>
                  </a:lnTo>
                  <a:lnTo>
                    <a:pt x="137871" y="1315993"/>
                  </a:lnTo>
                  <a:lnTo>
                    <a:pt x="118335" y="1270375"/>
                  </a:lnTo>
                  <a:lnTo>
                    <a:pt x="100161" y="1222996"/>
                  </a:lnTo>
                  <a:lnTo>
                    <a:pt x="83391" y="1173827"/>
                  </a:lnTo>
                  <a:lnTo>
                    <a:pt x="68065" y="1122840"/>
                  </a:lnTo>
                  <a:lnTo>
                    <a:pt x="54226" y="1070007"/>
                  </a:lnTo>
                  <a:lnTo>
                    <a:pt x="41914" y="1015300"/>
                  </a:lnTo>
                  <a:lnTo>
                    <a:pt x="31171" y="958689"/>
                  </a:lnTo>
                  <a:lnTo>
                    <a:pt x="22037" y="900148"/>
                  </a:lnTo>
                  <a:lnTo>
                    <a:pt x="15307" y="847293"/>
                  </a:lnTo>
                  <a:lnTo>
                    <a:pt x="9841" y="794055"/>
                  </a:lnTo>
                  <a:lnTo>
                    <a:pt x="5609" y="740463"/>
                  </a:lnTo>
                  <a:lnTo>
                    <a:pt x="2578" y="686544"/>
                  </a:lnTo>
                  <a:lnTo>
                    <a:pt x="719" y="632327"/>
                  </a:lnTo>
                  <a:lnTo>
                    <a:pt x="0" y="577840"/>
                  </a:lnTo>
                  <a:lnTo>
                    <a:pt x="389" y="523113"/>
                  </a:lnTo>
                  <a:lnTo>
                    <a:pt x="1855" y="468173"/>
                  </a:lnTo>
                  <a:lnTo>
                    <a:pt x="4368" y="413049"/>
                  </a:lnTo>
                  <a:lnTo>
                    <a:pt x="7896" y="357770"/>
                  </a:lnTo>
                  <a:lnTo>
                    <a:pt x="12408" y="302363"/>
                  </a:lnTo>
                  <a:lnTo>
                    <a:pt x="17872" y="246859"/>
                  </a:lnTo>
                  <a:lnTo>
                    <a:pt x="24258" y="191284"/>
                  </a:lnTo>
                  <a:lnTo>
                    <a:pt x="31534" y="135668"/>
                  </a:lnTo>
                  <a:lnTo>
                    <a:pt x="39670" y="80038"/>
                  </a:lnTo>
                  <a:lnTo>
                    <a:pt x="48633" y="24425"/>
                  </a:lnTo>
                  <a:lnTo>
                    <a:pt x="52923" y="0"/>
                  </a:lnTo>
                  <a:lnTo>
                    <a:pt x="4399140" y="0"/>
                  </a:lnTo>
                  <a:lnTo>
                    <a:pt x="4356469" y="68967"/>
                  </a:lnTo>
                  <a:lnTo>
                    <a:pt x="4332181" y="107467"/>
                  </a:lnTo>
                  <a:lnTo>
                    <a:pt x="4307505" y="146042"/>
                  </a:lnTo>
                  <a:lnTo>
                    <a:pt x="4282435" y="184677"/>
                  </a:lnTo>
                  <a:lnTo>
                    <a:pt x="4256970" y="223355"/>
                  </a:lnTo>
                  <a:lnTo>
                    <a:pt x="4231104" y="262059"/>
                  </a:lnTo>
                  <a:lnTo>
                    <a:pt x="4204836" y="300772"/>
                  </a:lnTo>
                  <a:lnTo>
                    <a:pt x="4178160" y="339479"/>
                  </a:lnTo>
                  <a:lnTo>
                    <a:pt x="4151073" y="378163"/>
                  </a:lnTo>
                  <a:lnTo>
                    <a:pt x="4123572" y="416807"/>
                  </a:lnTo>
                  <a:lnTo>
                    <a:pt x="4095653" y="455395"/>
                  </a:lnTo>
                  <a:lnTo>
                    <a:pt x="4067313" y="493909"/>
                  </a:lnTo>
                  <a:lnTo>
                    <a:pt x="4038547" y="532335"/>
                  </a:lnTo>
                  <a:lnTo>
                    <a:pt x="4009353" y="570655"/>
                  </a:lnTo>
                  <a:lnTo>
                    <a:pt x="3979726" y="608853"/>
                  </a:lnTo>
                  <a:lnTo>
                    <a:pt x="3949663" y="646912"/>
                  </a:lnTo>
                  <a:lnTo>
                    <a:pt x="3919160" y="684815"/>
                  </a:lnTo>
                  <a:lnTo>
                    <a:pt x="3888214" y="722547"/>
                  </a:lnTo>
                  <a:lnTo>
                    <a:pt x="3856821" y="760091"/>
                  </a:lnTo>
                  <a:lnTo>
                    <a:pt x="3824977" y="797430"/>
                  </a:lnTo>
                  <a:lnTo>
                    <a:pt x="3792680" y="834548"/>
                  </a:lnTo>
                  <a:lnTo>
                    <a:pt x="3759924" y="871428"/>
                  </a:lnTo>
                  <a:lnTo>
                    <a:pt x="3726707" y="908054"/>
                  </a:lnTo>
                  <a:lnTo>
                    <a:pt x="3693024" y="944409"/>
                  </a:lnTo>
                  <a:lnTo>
                    <a:pt x="3658873" y="980476"/>
                  </a:lnTo>
                  <a:lnTo>
                    <a:pt x="3624250" y="1016240"/>
                  </a:lnTo>
                  <a:lnTo>
                    <a:pt x="3589150" y="1051684"/>
                  </a:lnTo>
                  <a:lnTo>
                    <a:pt x="3553571" y="1086791"/>
                  </a:lnTo>
                  <a:lnTo>
                    <a:pt x="3517509" y="1121545"/>
                  </a:lnTo>
                  <a:lnTo>
                    <a:pt x="3480959" y="1155929"/>
                  </a:lnTo>
                  <a:lnTo>
                    <a:pt x="3443919" y="1189927"/>
                  </a:lnTo>
                  <a:lnTo>
                    <a:pt x="3406386" y="1223522"/>
                  </a:lnTo>
                  <a:lnTo>
                    <a:pt x="3368354" y="1256698"/>
                  </a:lnTo>
                  <a:lnTo>
                    <a:pt x="3329821" y="1289438"/>
                  </a:lnTo>
                  <a:lnTo>
                    <a:pt x="3290783" y="1321725"/>
                  </a:lnTo>
                  <a:lnTo>
                    <a:pt x="3251236" y="1353545"/>
                  </a:lnTo>
                  <a:lnTo>
                    <a:pt x="3211177" y="1384878"/>
                  </a:lnTo>
                  <a:lnTo>
                    <a:pt x="3170602" y="1415710"/>
                  </a:lnTo>
                  <a:lnTo>
                    <a:pt x="3129507" y="1446024"/>
                  </a:lnTo>
                  <a:lnTo>
                    <a:pt x="3087889" y="1475803"/>
                  </a:lnTo>
                  <a:lnTo>
                    <a:pt x="3045745" y="1505031"/>
                  </a:lnTo>
                  <a:lnTo>
                    <a:pt x="3003070" y="1533691"/>
                  </a:lnTo>
                  <a:lnTo>
                    <a:pt x="2959861" y="1561767"/>
                  </a:lnTo>
                  <a:lnTo>
                    <a:pt x="2916114" y="1589242"/>
                  </a:lnTo>
                  <a:lnTo>
                    <a:pt x="2871826" y="1616100"/>
                  </a:lnTo>
                  <a:lnTo>
                    <a:pt x="2826993" y="1642324"/>
                  </a:lnTo>
                  <a:lnTo>
                    <a:pt x="2781612" y="1667898"/>
                  </a:lnTo>
                  <a:lnTo>
                    <a:pt x="2735678" y="1692805"/>
                  </a:lnTo>
                  <a:lnTo>
                    <a:pt x="2689189" y="1717029"/>
                  </a:lnTo>
                  <a:lnTo>
                    <a:pt x="2642140" y="1740553"/>
                  </a:lnTo>
                  <a:lnTo>
                    <a:pt x="2594528" y="1763361"/>
                  </a:lnTo>
                  <a:lnTo>
                    <a:pt x="2546349" y="1785436"/>
                  </a:lnTo>
                  <a:lnTo>
                    <a:pt x="2497600" y="1806762"/>
                  </a:lnTo>
                  <a:lnTo>
                    <a:pt x="2448277" y="1827322"/>
                  </a:lnTo>
                  <a:lnTo>
                    <a:pt x="2398376" y="1847099"/>
                  </a:lnTo>
                  <a:lnTo>
                    <a:pt x="2347894" y="1866078"/>
                  </a:lnTo>
                  <a:lnTo>
                    <a:pt x="2296828" y="1884242"/>
                  </a:lnTo>
                  <a:lnTo>
                    <a:pt x="2245173" y="1901574"/>
                  </a:lnTo>
                  <a:lnTo>
                    <a:pt x="2192291" y="1917922"/>
                  </a:lnTo>
                  <a:lnTo>
                    <a:pt x="2135135" y="1933912"/>
                  </a:lnTo>
                  <a:lnTo>
                    <a:pt x="2074035" y="1949318"/>
                  </a:lnTo>
                  <a:lnTo>
                    <a:pt x="2009321" y="1963912"/>
                  </a:lnTo>
                  <a:lnTo>
                    <a:pt x="1941322" y="1977468"/>
                  </a:lnTo>
                  <a:lnTo>
                    <a:pt x="1870367" y="1989760"/>
                  </a:lnTo>
                  <a:lnTo>
                    <a:pt x="1796786" y="2000561"/>
                  </a:lnTo>
                  <a:lnTo>
                    <a:pt x="1720910" y="2009643"/>
                  </a:lnTo>
                  <a:lnTo>
                    <a:pt x="1682213" y="2013469"/>
                  </a:lnTo>
                  <a:lnTo>
                    <a:pt x="1643067" y="2016781"/>
                  </a:lnTo>
                  <a:lnTo>
                    <a:pt x="1603511" y="2019550"/>
                  </a:lnTo>
                  <a:lnTo>
                    <a:pt x="1563587" y="2021747"/>
                  </a:lnTo>
                  <a:lnTo>
                    <a:pt x="1523336" y="2023345"/>
                  </a:lnTo>
                  <a:lnTo>
                    <a:pt x="1482800" y="2024316"/>
                  </a:lnTo>
                  <a:lnTo>
                    <a:pt x="1442019" y="2024630"/>
                  </a:lnTo>
                  <a:lnTo>
                    <a:pt x="1401035" y="2024259"/>
                  </a:lnTo>
                  <a:lnTo>
                    <a:pt x="1359889" y="2023176"/>
                  </a:lnTo>
                  <a:lnTo>
                    <a:pt x="1318622" y="2021351"/>
                  </a:lnTo>
                  <a:lnTo>
                    <a:pt x="1277276" y="2018757"/>
                  </a:lnTo>
                  <a:lnTo>
                    <a:pt x="1235891" y="2015366"/>
                  </a:lnTo>
                  <a:lnTo>
                    <a:pt x="1194509" y="2011148"/>
                  </a:lnTo>
                  <a:lnTo>
                    <a:pt x="1153171" y="2006075"/>
                  </a:lnTo>
                  <a:lnTo>
                    <a:pt x="1111918" y="2000119"/>
                  </a:lnTo>
                  <a:lnTo>
                    <a:pt x="1070792" y="1993253"/>
                  </a:lnTo>
                  <a:lnTo>
                    <a:pt x="1029834" y="1985447"/>
                  </a:lnTo>
                  <a:lnTo>
                    <a:pt x="989084" y="1976672"/>
                  </a:lnTo>
                  <a:lnTo>
                    <a:pt x="948584" y="1966902"/>
                  </a:lnTo>
                  <a:lnTo>
                    <a:pt x="908376" y="1956107"/>
                  </a:lnTo>
                  <a:lnTo>
                    <a:pt x="868499" y="1944260"/>
                  </a:lnTo>
                  <a:lnTo>
                    <a:pt x="828997" y="1931331"/>
                  </a:lnTo>
                  <a:lnTo>
                    <a:pt x="789909" y="1917292"/>
                  </a:lnTo>
                  <a:lnTo>
                    <a:pt x="751278" y="1902116"/>
                  </a:lnTo>
                  <a:close/>
                </a:path>
              </a:pathLst>
            </a:custGeom>
            <a:solidFill>
              <a:srgbClr val="9ED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46879" y="461936"/>
              <a:ext cx="1315720" cy="960755"/>
            </a:xfrm>
            <a:custGeom>
              <a:avLst/>
              <a:gdLst/>
              <a:ahLst/>
              <a:cxnLst/>
              <a:rect l="l" t="t" r="r" b="b"/>
              <a:pathLst>
                <a:path w="1315720" h="960755">
                  <a:moveTo>
                    <a:pt x="117754" y="68338"/>
                  </a:moveTo>
                  <a:lnTo>
                    <a:pt x="113512" y="42633"/>
                  </a:lnTo>
                  <a:lnTo>
                    <a:pt x="100495" y="20294"/>
                  </a:lnTo>
                  <a:lnTo>
                    <a:pt x="80289" y="5473"/>
                  </a:lnTo>
                  <a:lnTo>
                    <a:pt x="57238" y="0"/>
                  </a:lnTo>
                  <a:lnTo>
                    <a:pt x="35801" y="2844"/>
                  </a:lnTo>
                  <a:lnTo>
                    <a:pt x="17754" y="13931"/>
                  </a:lnTo>
                  <a:lnTo>
                    <a:pt x="4889" y="33159"/>
                  </a:lnTo>
                  <a:lnTo>
                    <a:pt x="0" y="58153"/>
                  </a:lnTo>
                  <a:lnTo>
                    <a:pt x="4203" y="83896"/>
                  </a:lnTo>
                  <a:lnTo>
                    <a:pt x="16802" y="106299"/>
                  </a:lnTo>
                  <a:lnTo>
                    <a:pt x="37084" y="121285"/>
                  </a:lnTo>
                  <a:lnTo>
                    <a:pt x="59842" y="126771"/>
                  </a:lnTo>
                  <a:lnTo>
                    <a:pt x="80086" y="123659"/>
                  </a:lnTo>
                  <a:lnTo>
                    <a:pt x="97472" y="112344"/>
                  </a:lnTo>
                  <a:lnTo>
                    <a:pt x="111645" y="93243"/>
                  </a:lnTo>
                  <a:lnTo>
                    <a:pt x="117754" y="68338"/>
                  </a:lnTo>
                  <a:close/>
                </a:path>
                <a:path w="1315720" h="960755">
                  <a:moveTo>
                    <a:pt x="764552" y="348551"/>
                  </a:moveTo>
                  <a:lnTo>
                    <a:pt x="752589" y="307187"/>
                  </a:lnTo>
                  <a:lnTo>
                    <a:pt x="726681" y="278104"/>
                  </a:lnTo>
                  <a:lnTo>
                    <a:pt x="695909" y="260286"/>
                  </a:lnTo>
                  <a:lnTo>
                    <a:pt x="659930" y="250177"/>
                  </a:lnTo>
                  <a:lnTo>
                    <a:pt x="617004" y="251472"/>
                  </a:lnTo>
                  <a:lnTo>
                    <a:pt x="574103" y="273989"/>
                  </a:lnTo>
                  <a:lnTo>
                    <a:pt x="538213" y="327533"/>
                  </a:lnTo>
                  <a:lnTo>
                    <a:pt x="454571" y="528828"/>
                  </a:lnTo>
                  <a:lnTo>
                    <a:pt x="664972" y="616254"/>
                  </a:lnTo>
                  <a:lnTo>
                    <a:pt x="753491" y="403212"/>
                  </a:lnTo>
                  <a:lnTo>
                    <a:pt x="764552" y="348551"/>
                  </a:lnTo>
                  <a:close/>
                </a:path>
                <a:path w="1315720" h="960755">
                  <a:moveTo>
                    <a:pt x="838847" y="886193"/>
                  </a:moveTo>
                  <a:lnTo>
                    <a:pt x="816127" y="858062"/>
                  </a:lnTo>
                  <a:lnTo>
                    <a:pt x="808253" y="863701"/>
                  </a:lnTo>
                  <a:lnTo>
                    <a:pt x="789851" y="875284"/>
                  </a:lnTo>
                  <a:lnTo>
                    <a:pt x="761390" y="890104"/>
                  </a:lnTo>
                  <a:lnTo>
                    <a:pt x="723861" y="905103"/>
                  </a:lnTo>
                  <a:lnTo>
                    <a:pt x="677926" y="917448"/>
                  </a:lnTo>
                  <a:lnTo>
                    <a:pt x="624306" y="924217"/>
                  </a:lnTo>
                  <a:lnTo>
                    <a:pt x="563740" y="922553"/>
                  </a:lnTo>
                  <a:lnTo>
                    <a:pt x="496951" y="909535"/>
                  </a:lnTo>
                  <a:lnTo>
                    <a:pt x="424675" y="882294"/>
                  </a:lnTo>
                  <a:lnTo>
                    <a:pt x="366217" y="848626"/>
                  </a:lnTo>
                  <a:lnTo>
                    <a:pt x="314223" y="808393"/>
                  </a:lnTo>
                  <a:lnTo>
                    <a:pt x="269100" y="764984"/>
                  </a:lnTo>
                  <a:lnTo>
                    <a:pt x="231267" y="721766"/>
                  </a:lnTo>
                  <a:lnTo>
                    <a:pt x="201117" y="682117"/>
                  </a:lnTo>
                  <a:lnTo>
                    <a:pt x="179057" y="649389"/>
                  </a:lnTo>
                  <a:lnTo>
                    <a:pt x="160858" y="618261"/>
                  </a:lnTo>
                  <a:lnTo>
                    <a:pt x="128270" y="635203"/>
                  </a:lnTo>
                  <a:lnTo>
                    <a:pt x="149352" y="670585"/>
                  </a:lnTo>
                  <a:lnTo>
                    <a:pt x="172758" y="705345"/>
                  </a:lnTo>
                  <a:lnTo>
                    <a:pt x="204431" y="747014"/>
                  </a:lnTo>
                  <a:lnTo>
                    <a:pt x="244132" y="792187"/>
                  </a:lnTo>
                  <a:lnTo>
                    <a:pt x="291630" y="837514"/>
                  </a:lnTo>
                  <a:lnTo>
                    <a:pt x="346684" y="879627"/>
                  </a:lnTo>
                  <a:lnTo>
                    <a:pt x="409067" y="915149"/>
                  </a:lnTo>
                  <a:lnTo>
                    <a:pt x="415163" y="917829"/>
                  </a:lnTo>
                  <a:lnTo>
                    <a:pt x="426923" y="923391"/>
                  </a:lnTo>
                  <a:lnTo>
                    <a:pt x="433019" y="926084"/>
                  </a:lnTo>
                  <a:lnTo>
                    <a:pt x="508190" y="950201"/>
                  </a:lnTo>
                  <a:lnTo>
                    <a:pt x="577608" y="960475"/>
                  </a:lnTo>
                  <a:lnTo>
                    <a:pt x="611911" y="960094"/>
                  </a:lnTo>
                  <a:lnTo>
                    <a:pt x="696163" y="950976"/>
                  </a:lnTo>
                  <a:lnTo>
                    <a:pt x="743775" y="936967"/>
                  </a:lnTo>
                  <a:lnTo>
                    <a:pt x="782612" y="920597"/>
                  </a:lnTo>
                  <a:lnTo>
                    <a:pt x="830821" y="892403"/>
                  </a:lnTo>
                  <a:lnTo>
                    <a:pt x="838847" y="886193"/>
                  </a:lnTo>
                  <a:close/>
                </a:path>
                <a:path w="1315720" h="960755">
                  <a:moveTo>
                    <a:pt x="1315593" y="566051"/>
                  </a:moveTo>
                  <a:lnTo>
                    <a:pt x="1311351" y="540346"/>
                  </a:lnTo>
                  <a:lnTo>
                    <a:pt x="1298333" y="517994"/>
                  </a:lnTo>
                  <a:lnTo>
                    <a:pt x="1278128" y="503186"/>
                  </a:lnTo>
                  <a:lnTo>
                    <a:pt x="1255077" y="497713"/>
                  </a:lnTo>
                  <a:lnTo>
                    <a:pt x="1233639" y="500557"/>
                  </a:lnTo>
                  <a:lnTo>
                    <a:pt x="1215593" y="511632"/>
                  </a:lnTo>
                  <a:lnTo>
                    <a:pt x="1202740" y="530872"/>
                  </a:lnTo>
                  <a:lnTo>
                    <a:pt x="1197851" y="555866"/>
                  </a:lnTo>
                  <a:lnTo>
                    <a:pt x="1202055" y="581609"/>
                  </a:lnTo>
                  <a:lnTo>
                    <a:pt x="1214640" y="603999"/>
                  </a:lnTo>
                  <a:lnTo>
                    <a:pt x="1234922" y="618998"/>
                  </a:lnTo>
                  <a:lnTo>
                    <a:pt x="1257681" y="624484"/>
                  </a:lnTo>
                  <a:lnTo>
                    <a:pt x="1277924" y="621372"/>
                  </a:lnTo>
                  <a:lnTo>
                    <a:pt x="1295311" y="610057"/>
                  </a:lnTo>
                  <a:lnTo>
                    <a:pt x="1309484" y="590956"/>
                  </a:lnTo>
                  <a:lnTo>
                    <a:pt x="1315593" y="566051"/>
                  </a:lnTo>
                  <a:close/>
                </a:path>
              </a:pathLst>
            </a:custGeom>
            <a:solidFill>
              <a:srgbClr val="292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152264" y="0"/>
            <a:ext cx="3136265" cy="3070225"/>
            <a:chOff x="15152264" y="0"/>
            <a:chExt cx="3136265" cy="3070225"/>
          </a:xfrm>
        </p:grpSpPr>
        <p:sp>
          <p:nvSpPr>
            <p:cNvPr id="7" name="object 7"/>
            <p:cNvSpPr/>
            <p:nvPr/>
          </p:nvSpPr>
          <p:spPr>
            <a:xfrm>
              <a:off x="15152264" y="0"/>
              <a:ext cx="3136265" cy="3070225"/>
            </a:xfrm>
            <a:custGeom>
              <a:avLst/>
              <a:gdLst/>
              <a:ahLst/>
              <a:cxnLst/>
              <a:rect l="l" t="t" r="r" b="b"/>
              <a:pathLst>
                <a:path w="3136265" h="3070225">
                  <a:moveTo>
                    <a:pt x="3135736" y="205086"/>
                  </a:moveTo>
                  <a:lnTo>
                    <a:pt x="1417707" y="205086"/>
                  </a:lnTo>
                  <a:lnTo>
                    <a:pt x="1248411" y="76307"/>
                  </a:lnTo>
                  <a:lnTo>
                    <a:pt x="1165558" y="0"/>
                  </a:lnTo>
                  <a:lnTo>
                    <a:pt x="3135736" y="0"/>
                  </a:lnTo>
                  <a:lnTo>
                    <a:pt x="3135736" y="205086"/>
                  </a:lnTo>
                  <a:close/>
                </a:path>
                <a:path w="3136265" h="3070225">
                  <a:moveTo>
                    <a:pt x="686651" y="895455"/>
                  </a:moveTo>
                  <a:lnTo>
                    <a:pt x="158467" y="803605"/>
                  </a:lnTo>
                  <a:lnTo>
                    <a:pt x="0" y="436208"/>
                  </a:lnTo>
                  <a:lnTo>
                    <a:pt x="299209" y="90104"/>
                  </a:lnTo>
                  <a:lnTo>
                    <a:pt x="777914" y="45100"/>
                  </a:lnTo>
                  <a:lnTo>
                    <a:pt x="1222088" y="137869"/>
                  </a:lnTo>
                  <a:lnTo>
                    <a:pt x="1417707" y="205086"/>
                  </a:lnTo>
                  <a:lnTo>
                    <a:pt x="3135736" y="205086"/>
                  </a:lnTo>
                  <a:lnTo>
                    <a:pt x="3135736" y="510463"/>
                  </a:lnTo>
                  <a:lnTo>
                    <a:pt x="3018486" y="628083"/>
                  </a:lnTo>
                  <a:lnTo>
                    <a:pt x="3135736" y="642807"/>
                  </a:lnTo>
                  <a:lnTo>
                    <a:pt x="3135736" y="803606"/>
                  </a:lnTo>
                  <a:lnTo>
                    <a:pt x="1511422" y="803606"/>
                  </a:lnTo>
                  <a:lnTo>
                    <a:pt x="1249365" y="849530"/>
                  </a:lnTo>
                  <a:lnTo>
                    <a:pt x="686651" y="895455"/>
                  </a:lnTo>
                  <a:close/>
                </a:path>
                <a:path w="3136265" h="3070225">
                  <a:moveTo>
                    <a:pt x="535437" y="2035615"/>
                  </a:moveTo>
                  <a:lnTo>
                    <a:pt x="167814" y="1843655"/>
                  </a:lnTo>
                  <a:lnTo>
                    <a:pt x="220069" y="1397372"/>
                  </a:lnTo>
                  <a:lnTo>
                    <a:pt x="699455" y="1071385"/>
                  </a:lnTo>
                  <a:lnTo>
                    <a:pt x="1248922" y="871521"/>
                  </a:lnTo>
                  <a:lnTo>
                    <a:pt x="1511422" y="803606"/>
                  </a:lnTo>
                  <a:lnTo>
                    <a:pt x="3135736" y="803606"/>
                  </a:lnTo>
                  <a:lnTo>
                    <a:pt x="3135736" y="1256038"/>
                  </a:lnTo>
                  <a:lnTo>
                    <a:pt x="1511422" y="1256038"/>
                  </a:lnTo>
                  <a:lnTo>
                    <a:pt x="1354045" y="1442445"/>
                  </a:lnTo>
                  <a:lnTo>
                    <a:pt x="979782" y="1802091"/>
                  </a:lnTo>
                  <a:lnTo>
                    <a:pt x="535437" y="2035615"/>
                  </a:lnTo>
                  <a:close/>
                </a:path>
                <a:path w="3136265" h="3070225">
                  <a:moveTo>
                    <a:pt x="1812181" y="3070128"/>
                  </a:moveTo>
                  <a:lnTo>
                    <a:pt x="1455796" y="2769199"/>
                  </a:lnTo>
                  <a:lnTo>
                    <a:pt x="1386787" y="2147548"/>
                  </a:lnTo>
                  <a:lnTo>
                    <a:pt x="1455285" y="1533664"/>
                  </a:lnTo>
                  <a:lnTo>
                    <a:pt x="1511422" y="1256038"/>
                  </a:lnTo>
                  <a:lnTo>
                    <a:pt x="3135736" y="1256038"/>
                  </a:lnTo>
                  <a:lnTo>
                    <a:pt x="3135736" y="1329081"/>
                  </a:lnTo>
                  <a:lnTo>
                    <a:pt x="2533567" y="1329081"/>
                  </a:lnTo>
                  <a:lnTo>
                    <a:pt x="2743522" y="1461404"/>
                  </a:lnTo>
                  <a:lnTo>
                    <a:pt x="2772045" y="1482799"/>
                  </a:lnTo>
                  <a:lnTo>
                    <a:pt x="2163066" y="1482799"/>
                  </a:lnTo>
                  <a:lnTo>
                    <a:pt x="2211371" y="1736645"/>
                  </a:lnTo>
                  <a:lnTo>
                    <a:pt x="2262638" y="2291999"/>
                  </a:lnTo>
                  <a:lnTo>
                    <a:pt x="2176398" y="2839585"/>
                  </a:lnTo>
                  <a:lnTo>
                    <a:pt x="1812181" y="3070128"/>
                  </a:lnTo>
                  <a:close/>
                </a:path>
                <a:path w="3136265" h="3070225">
                  <a:moveTo>
                    <a:pt x="3135736" y="1471672"/>
                  </a:moveTo>
                  <a:lnTo>
                    <a:pt x="2783739" y="1399637"/>
                  </a:lnTo>
                  <a:lnTo>
                    <a:pt x="2533567" y="1329081"/>
                  </a:lnTo>
                  <a:lnTo>
                    <a:pt x="3135736" y="1329081"/>
                  </a:lnTo>
                  <a:lnTo>
                    <a:pt x="3135736" y="1471672"/>
                  </a:lnTo>
                  <a:close/>
                </a:path>
                <a:path w="3136265" h="3070225">
                  <a:moveTo>
                    <a:pt x="3095838" y="2554430"/>
                  </a:moveTo>
                  <a:lnTo>
                    <a:pt x="2661471" y="2169352"/>
                  </a:lnTo>
                  <a:lnTo>
                    <a:pt x="2308627" y="1707005"/>
                  </a:lnTo>
                  <a:lnTo>
                    <a:pt x="2163066" y="1482799"/>
                  </a:lnTo>
                  <a:lnTo>
                    <a:pt x="2772045" y="1482799"/>
                  </a:lnTo>
                  <a:lnTo>
                    <a:pt x="3135736" y="1755608"/>
                  </a:lnTo>
                  <a:lnTo>
                    <a:pt x="3135736" y="2553653"/>
                  </a:lnTo>
                  <a:lnTo>
                    <a:pt x="3095838" y="2554430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58822" y="0"/>
              <a:ext cx="1711325" cy="1514475"/>
            </a:xfrm>
            <a:custGeom>
              <a:avLst/>
              <a:gdLst/>
              <a:ahLst/>
              <a:cxnLst/>
              <a:rect l="l" t="t" r="r" b="b"/>
              <a:pathLst>
                <a:path w="1711325" h="1514475">
                  <a:moveTo>
                    <a:pt x="676934" y="1513865"/>
                  </a:moveTo>
                  <a:lnTo>
                    <a:pt x="634857" y="1512695"/>
                  </a:lnTo>
                  <a:lnTo>
                    <a:pt x="593857" y="1508218"/>
                  </a:lnTo>
                  <a:lnTo>
                    <a:pt x="553962" y="1500569"/>
                  </a:lnTo>
                  <a:lnTo>
                    <a:pt x="515201" y="1489882"/>
                  </a:lnTo>
                  <a:lnTo>
                    <a:pt x="477604" y="1476290"/>
                  </a:lnTo>
                  <a:lnTo>
                    <a:pt x="441199" y="1459927"/>
                  </a:lnTo>
                  <a:lnTo>
                    <a:pt x="406016" y="1440927"/>
                  </a:lnTo>
                  <a:lnTo>
                    <a:pt x="372084" y="1419425"/>
                  </a:lnTo>
                  <a:lnTo>
                    <a:pt x="339432" y="1395554"/>
                  </a:lnTo>
                  <a:lnTo>
                    <a:pt x="308088" y="1369448"/>
                  </a:lnTo>
                  <a:lnTo>
                    <a:pt x="278083" y="1341241"/>
                  </a:lnTo>
                  <a:lnTo>
                    <a:pt x="249446" y="1311067"/>
                  </a:lnTo>
                  <a:lnTo>
                    <a:pt x="222204" y="1279061"/>
                  </a:lnTo>
                  <a:lnTo>
                    <a:pt x="196388" y="1245355"/>
                  </a:lnTo>
                  <a:lnTo>
                    <a:pt x="172027" y="1210085"/>
                  </a:lnTo>
                  <a:lnTo>
                    <a:pt x="149149" y="1173383"/>
                  </a:lnTo>
                  <a:lnTo>
                    <a:pt x="127784" y="1135384"/>
                  </a:lnTo>
                  <a:lnTo>
                    <a:pt x="107961" y="1096223"/>
                  </a:lnTo>
                  <a:lnTo>
                    <a:pt x="89709" y="1056032"/>
                  </a:lnTo>
                  <a:lnTo>
                    <a:pt x="73057" y="1014946"/>
                  </a:lnTo>
                  <a:lnTo>
                    <a:pt x="58035" y="973098"/>
                  </a:lnTo>
                  <a:lnTo>
                    <a:pt x="44670" y="930624"/>
                  </a:lnTo>
                  <a:lnTo>
                    <a:pt x="32994" y="887656"/>
                  </a:lnTo>
                  <a:lnTo>
                    <a:pt x="23033" y="844329"/>
                  </a:lnTo>
                  <a:lnTo>
                    <a:pt x="14819" y="800777"/>
                  </a:lnTo>
                  <a:lnTo>
                    <a:pt x="8379" y="757133"/>
                  </a:lnTo>
                  <a:lnTo>
                    <a:pt x="3743" y="713532"/>
                  </a:lnTo>
                  <a:lnTo>
                    <a:pt x="940" y="670107"/>
                  </a:lnTo>
                  <a:lnTo>
                    <a:pt x="0" y="626993"/>
                  </a:lnTo>
                  <a:lnTo>
                    <a:pt x="1356" y="578382"/>
                  </a:lnTo>
                  <a:lnTo>
                    <a:pt x="5376" y="530488"/>
                  </a:lnTo>
                  <a:lnTo>
                    <a:pt x="11987" y="483383"/>
                  </a:lnTo>
                  <a:lnTo>
                    <a:pt x="21117" y="437140"/>
                  </a:lnTo>
                  <a:lnTo>
                    <a:pt x="32693" y="391829"/>
                  </a:lnTo>
                  <a:lnTo>
                    <a:pt x="46642" y="347524"/>
                  </a:lnTo>
                  <a:lnTo>
                    <a:pt x="62892" y="304295"/>
                  </a:lnTo>
                  <a:lnTo>
                    <a:pt x="81370" y="262216"/>
                  </a:lnTo>
                  <a:lnTo>
                    <a:pt x="102004" y="221356"/>
                  </a:lnTo>
                  <a:lnTo>
                    <a:pt x="124720" y="181790"/>
                  </a:lnTo>
                  <a:lnTo>
                    <a:pt x="149446" y="143587"/>
                  </a:lnTo>
                  <a:lnTo>
                    <a:pt x="176110" y="106821"/>
                  </a:lnTo>
                  <a:lnTo>
                    <a:pt x="204638" y="71563"/>
                  </a:lnTo>
                  <a:lnTo>
                    <a:pt x="234959" y="37885"/>
                  </a:lnTo>
                  <a:lnTo>
                    <a:pt x="266999" y="5858"/>
                  </a:lnTo>
                  <a:lnTo>
                    <a:pt x="273512" y="0"/>
                  </a:lnTo>
                  <a:lnTo>
                    <a:pt x="1482991" y="0"/>
                  </a:lnTo>
                  <a:lnTo>
                    <a:pt x="1531255" y="53834"/>
                  </a:lnTo>
                  <a:lnTo>
                    <a:pt x="1556355" y="87107"/>
                  </a:lnTo>
                  <a:lnTo>
                    <a:pt x="1579516" y="121821"/>
                  </a:lnTo>
                  <a:lnTo>
                    <a:pt x="1600750" y="157913"/>
                  </a:lnTo>
                  <a:lnTo>
                    <a:pt x="1620070" y="195315"/>
                  </a:lnTo>
                  <a:lnTo>
                    <a:pt x="1637489" y="233962"/>
                  </a:lnTo>
                  <a:lnTo>
                    <a:pt x="1653020" y="273790"/>
                  </a:lnTo>
                  <a:lnTo>
                    <a:pt x="1666676" y="314731"/>
                  </a:lnTo>
                  <a:lnTo>
                    <a:pt x="1678470" y="356720"/>
                  </a:lnTo>
                  <a:lnTo>
                    <a:pt x="1688414" y="399692"/>
                  </a:lnTo>
                  <a:lnTo>
                    <a:pt x="1696521" y="443581"/>
                  </a:lnTo>
                  <a:lnTo>
                    <a:pt x="1702804" y="488321"/>
                  </a:lnTo>
                  <a:lnTo>
                    <a:pt x="1707276" y="533847"/>
                  </a:lnTo>
                  <a:lnTo>
                    <a:pt x="1709950" y="580093"/>
                  </a:lnTo>
                  <a:lnTo>
                    <a:pt x="1710838" y="626993"/>
                  </a:lnTo>
                  <a:lnTo>
                    <a:pt x="1709300" y="676781"/>
                  </a:lnTo>
                  <a:lnTo>
                    <a:pt x="1704750" y="724783"/>
                  </a:lnTo>
                  <a:lnTo>
                    <a:pt x="1697288" y="771041"/>
                  </a:lnTo>
                  <a:lnTo>
                    <a:pt x="1687014" y="815597"/>
                  </a:lnTo>
                  <a:lnTo>
                    <a:pt x="1674028" y="858493"/>
                  </a:lnTo>
                  <a:lnTo>
                    <a:pt x="1658428" y="899771"/>
                  </a:lnTo>
                  <a:lnTo>
                    <a:pt x="1640314" y="939471"/>
                  </a:lnTo>
                  <a:lnTo>
                    <a:pt x="1619786" y="977637"/>
                  </a:lnTo>
                  <a:lnTo>
                    <a:pt x="1596943" y="1014308"/>
                  </a:lnTo>
                  <a:lnTo>
                    <a:pt x="1571885" y="1049528"/>
                  </a:lnTo>
                  <a:lnTo>
                    <a:pt x="1544711" y="1083339"/>
                  </a:lnTo>
                  <a:lnTo>
                    <a:pt x="1515520" y="1115780"/>
                  </a:lnTo>
                  <a:lnTo>
                    <a:pt x="1484413" y="1146895"/>
                  </a:lnTo>
                  <a:lnTo>
                    <a:pt x="1451488" y="1176726"/>
                  </a:lnTo>
                  <a:lnTo>
                    <a:pt x="1416846" y="1205313"/>
                  </a:lnTo>
                  <a:lnTo>
                    <a:pt x="1380584" y="1232699"/>
                  </a:lnTo>
                  <a:lnTo>
                    <a:pt x="1342804" y="1258924"/>
                  </a:lnTo>
                  <a:lnTo>
                    <a:pt x="1303604" y="1284032"/>
                  </a:lnTo>
                  <a:lnTo>
                    <a:pt x="1263085" y="1308064"/>
                  </a:lnTo>
                  <a:lnTo>
                    <a:pt x="1221344" y="1331061"/>
                  </a:lnTo>
                  <a:lnTo>
                    <a:pt x="1178483" y="1353065"/>
                  </a:lnTo>
                  <a:lnTo>
                    <a:pt x="1134600" y="1374118"/>
                  </a:lnTo>
                  <a:lnTo>
                    <a:pt x="1089795" y="1394262"/>
                  </a:lnTo>
                  <a:lnTo>
                    <a:pt x="1044167" y="1413538"/>
                  </a:lnTo>
                  <a:lnTo>
                    <a:pt x="997816" y="1431988"/>
                  </a:lnTo>
                  <a:lnTo>
                    <a:pt x="950841" y="1449654"/>
                  </a:lnTo>
                  <a:lnTo>
                    <a:pt x="903342" y="1466577"/>
                  </a:lnTo>
                  <a:lnTo>
                    <a:pt x="855419" y="1482799"/>
                  </a:lnTo>
                  <a:lnTo>
                    <a:pt x="809329" y="1496195"/>
                  </a:lnTo>
                  <a:lnTo>
                    <a:pt x="764199" y="1505749"/>
                  </a:lnTo>
                  <a:lnTo>
                    <a:pt x="720057" y="1511594"/>
                  </a:lnTo>
                  <a:lnTo>
                    <a:pt x="676934" y="1513865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5875254" y="7159130"/>
            <a:ext cx="2413000" cy="3128010"/>
          </a:xfrm>
          <a:custGeom>
            <a:avLst/>
            <a:gdLst/>
            <a:ahLst/>
            <a:cxnLst/>
            <a:rect l="l" t="t" r="r" b="b"/>
            <a:pathLst>
              <a:path w="2413000" h="3128009">
                <a:moveTo>
                  <a:pt x="2056784" y="3127868"/>
                </a:moveTo>
                <a:lnTo>
                  <a:pt x="0" y="3127868"/>
                </a:lnTo>
                <a:lnTo>
                  <a:pt x="1146506" y="1813196"/>
                </a:lnTo>
                <a:lnTo>
                  <a:pt x="258843" y="684295"/>
                </a:lnTo>
                <a:lnTo>
                  <a:pt x="1158744" y="0"/>
                </a:lnTo>
                <a:lnTo>
                  <a:pt x="2022874" y="828110"/>
                </a:lnTo>
                <a:lnTo>
                  <a:pt x="2412745" y="828110"/>
                </a:lnTo>
                <a:lnTo>
                  <a:pt x="2412745" y="2883818"/>
                </a:lnTo>
                <a:lnTo>
                  <a:pt x="2250673" y="2883818"/>
                </a:lnTo>
                <a:lnTo>
                  <a:pt x="2056784" y="3127868"/>
                </a:lnTo>
                <a:close/>
              </a:path>
              <a:path w="2413000" h="3128009">
                <a:moveTo>
                  <a:pt x="2412745" y="828110"/>
                </a:moveTo>
                <a:lnTo>
                  <a:pt x="2022874" y="828110"/>
                </a:lnTo>
                <a:lnTo>
                  <a:pt x="2412745" y="390603"/>
                </a:lnTo>
                <a:lnTo>
                  <a:pt x="2412745" y="828110"/>
                </a:lnTo>
                <a:close/>
              </a:path>
              <a:path w="2413000" h="3128009">
                <a:moveTo>
                  <a:pt x="2412745" y="3040552"/>
                </a:moveTo>
                <a:lnTo>
                  <a:pt x="2250673" y="2883818"/>
                </a:lnTo>
                <a:lnTo>
                  <a:pt x="2412745" y="2883818"/>
                </a:lnTo>
                <a:lnTo>
                  <a:pt x="2412745" y="3040552"/>
                </a:lnTo>
                <a:close/>
              </a:path>
            </a:pathLst>
          </a:custGeom>
          <a:solidFill>
            <a:srgbClr val="9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28639" y="-2"/>
            <a:ext cx="2023745" cy="1550670"/>
          </a:xfrm>
          <a:custGeom>
            <a:avLst/>
            <a:gdLst/>
            <a:ahLst/>
            <a:cxnLst/>
            <a:rect l="l" t="t" r="r" b="b"/>
            <a:pathLst>
              <a:path w="2023745" h="1550670">
                <a:moveTo>
                  <a:pt x="627301" y="1550376"/>
                </a:moveTo>
                <a:lnTo>
                  <a:pt x="0" y="589213"/>
                </a:lnTo>
                <a:lnTo>
                  <a:pt x="242363" y="0"/>
                </a:lnTo>
                <a:lnTo>
                  <a:pt x="2023309" y="0"/>
                </a:lnTo>
                <a:lnTo>
                  <a:pt x="1710964" y="1163015"/>
                </a:lnTo>
                <a:lnTo>
                  <a:pt x="627301" y="1550376"/>
                </a:lnTo>
                <a:close/>
              </a:path>
            </a:pathLst>
          </a:custGeom>
          <a:solidFill>
            <a:srgbClr val="9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07420" y="3792263"/>
            <a:ext cx="2879725" cy="3214370"/>
          </a:xfrm>
          <a:custGeom>
            <a:avLst/>
            <a:gdLst/>
            <a:ahLst/>
            <a:cxnLst/>
            <a:rect l="l" t="t" r="r" b="b"/>
            <a:pathLst>
              <a:path w="2879725" h="3214370">
                <a:moveTo>
                  <a:pt x="1839841" y="970719"/>
                </a:moveTo>
                <a:lnTo>
                  <a:pt x="1323001" y="1768543"/>
                </a:lnTo>
                <a:lnTo>
                  <a:pt x="1320067" y="1749714"/>
                </a:lnTo>
                <a:lnTo>
                  <a:pt x="1303640" y="1728354"/>
                </a:lnTo>
                <a:lnTo>
                  <a:pt x="1287072" y="1707212"/>
                </a:lnTo>
                <a:lnTo>
                  <a:pt x="1260210" y="1678601"/>
                </a:lnTo>
                <a:lnTo>
                  <a:pt x="1233709" y="1649434"/>
                </a:lnTo>
                <a:lnTo>
                  <a:pt x="1207564" y="1619717"/>
                </a:lnTo>
                <a:lnTo>
                  <a:pt x="1171113" y="1582551"/>
                </a:lnTo>
                <a:lnTo>
                  <a:pt x="1145668" y="1551753"/>
                </a:lnTo>
                <a:lnTo>
                  <a:pt x="1109909" y="1513519"/>
                </a:lnTo>
                <a:lnTo>
                  <a:pt x="1063830" y="1467855"/>
                </a:lnTo>
                <a:lnTo>
                  <a:pt x="1018087" y="1421674"/>
                </a:lnTo>
                <a:lnTo>
                  <a:pt x="972675" y="1374982"/>
                </a:lnTo>
                <a:lnTo>
                  <a:pt x="927590" y="1327785"/>
                </a:lnTo>
                <a:lnTo>
                  <a:pt x="891077" y="1290714"/>
                </a:lnTo>
                <a:lnTo>
                  <a:pt x="866734" y="1258216"/>
                </a:lnTo>
                <a:lnTo>
                  <a:pt x="833138" y="1216641"/>
                </a:lnTo>
                <a:lnTo>
                  <a:pt x="800844" y="1173057"/>
                </a:lnTo>
                <a:lnTo>
                  <a:pt x="769748" y="1127626"/>
                </a:lnTo>
                <a:lnTo>
                  <a:pt x="739743" y="1080508"/>
                </a:lnTo>
                <a:lnTo>
                  <a:pt x="710726" y="1031866"/>
                </a:lnTo>
                <a:lnTo>
                  <a:pt x="682591" y="981862"/>
                </a:lnTo>
                <a:lnTo>
                  <a:pt x="655235" y="930657"/>
                </a:lnTo>
                <a:lnTo>
                  <a:pt x="628551" y="878412"/>
                </a:lnTo>
                <a:lnTo>
                  <a:pt x="613096" y="832195"/>
                </a:lnTo>
                <a:lnTo>
                  <a:pt x="587444" y="778357"/>
                </a:lnTo>
                <a:lnTo>
                  <a:pt x="562152" y="723965"/>
                </a:lnTo>
                <a:lnTo>
                  <a:pt x="537115" y="669181"/>
                </a:lnTo>
                <a:lnTo>
                  <a:pt x="512226" y="614165"/>
                </a:lnTo>
                <a:lnTo>
                  <a:pt x="498041" y="565986"/>
                </a:lnTo>
                <a:lnTo>
                  <a:pt x="473138" y="510994"/>
                </a:lnTo>
                <a:lnTo>
                  <a:pt x="458728" y="463162"/>
                </a:lnTo>
                <a:lnTo>
                  <a:pt x="433390" y="408840"/>
                </a:lnTo>
                <a:lnTo>
                  <a:pt x="418337" y="362001"/>
                </a:lnTo>
                <a:lnTo>
                  <a:pt x="402805" y="315902"/>
                </a:lnTo>
                <a:lnTo>
                  <a:pt x="386689" y="270704"/>
                </a:lnTo>
                <a:lnTo>
                  <a:pt x="380543" y="233473"/>
                </a:lnTo>
                <a:lnTo>
                  <a:pt x="362946" y="190562"/>
                </a:lnTo>
                <a:lnTo>
                  <a:pt x="355109" y="155942"/>
                </a:lnTo>
                <a:lnTo>
                  <a:pt x="335611" y="115965"/>
                </a:lnTo>
                <a:lnTo>
                  <a:pt x="336323" y="91507"/>
                </a:lnTo>
                <a:lnTo>
                  <a:pt x="325164" y="62016"/>
                </a:lnTo>
                <a:lnTo>
                  <a:pt x="316845" y="51499"/>
                </a:lnTo>
                <a:lnTo>
                  <a:pt x="346131" y="6292"/>
                </a:lnTo>
                <a:lnTo>
                  <a:pt x="364652" y="1059"/>
                </a:lnTo>
                <a:lnTo>
                  <a:pt x="380471" y="0"/>
                </a:lnTo>
                <a:lnTo>
                  <a:pt x="405790" y="7633"/>
                </a:lnTo>
                <a:lnTo>
                  <a:pt x="431398" y="14820"/>
                </a:lnTo>
                <a:lnTo>
                  <a:pt x="457234" y="21655"/>
                </a:lnTo>
                <a:lnTo>
                  <a:pt x="493897" y="35135"/>
                </a:lnTo>
                <a:lnTo>
                  <a:pt x="520010" y="41543"/>
                </a:lnTo>
                <a:lnTo>
                  <a:pt x="593637" y="68040"/>
                </a:lnTo>
                <a:lnTo>
                  <a:pt x="641032" y="88314"/>
                </a:lnTo>
                <a:lnTo>
                  <a:pt x="677635" y="101887"/>
                </a:lnTo>
                <a:lnTo>
                  <a:pt x="724704" y="122663"/>
                </a:lnTo>
                <a:lnTo>
                  <a:pt x="771520" y="143829"/>
                </a:lnTo>
                <a:lnTo>
                  <a:pt x="807365" y="158572"/>
                </a:lnTo>
                <a:lnTo>
                  <a:pt x="864154" y="187702"/>
                </a:lnTo>
                <a:lnTo>
                  <a:pt x="909852" y="210595"/>
                </a:lnTo>
                <a:lnTo>
                  <a:pt x="955056" y="234250"/>
                </a:lnTo>
                <a:lnTo>
                  <a:pt x="1010365" y="265664"/>
                </a:lnTo>
                <a:lnTo>
                  <a:pt x="1054402" y="291121"/>
                </a:lnTo>
                <a:lnTo>
                  <a:pt x="1108424" y="324523"/>
                </a:lnTo>
                <a:lnTo>
                  <a:pt x="1161712" y="359057"/>
                </a:lnTo>
                <a:lnTo>
                  <a:pt x="1214206" y="394818"/>
                </a:lnTo>
                <a:lnTo>
                  <a:pt x="1265846" y="431897"/>
                </a:lnTo>
                <a:lnTo>
                  <a:pt x="1316571" y="470388"/>
                </a:lnTo>
                <a:lnTo>
                  <a:pt x="1376980" y="517288"/>
                </a:lnTo>
                <a:lnTo>
                  <a:pt x="1425696" y="558880"/>
                </a:lnTo>
                <a:lnTo>
                  <a:pt x="1473557" y="601792"/>
                </a:lnTo>
                <a:lnTo>
                  <a:pt x="1521136" y="645139"/>
                </a:lnTo>
                <a:lnTo>
                  <a:pt x="1568465" y="688872"/>
                </a:lnTo>
                <a:lnTo>
                  <a:pt x="1615576" y="732943"/>
                </a:lnTo>
                <a:lnTo>
                  <a:pt x="1662499" y="777302"/>
                </a:lnTo>
                <a:lnTo>
                  <a:pt x="1698608" y="814997"/>
                </a:lnTo>
                <a:lnTo>
                  <a:pt x="1734593" y="852883"/>
                </a:lnTo>
                <a:lnTo>
                  <a:pt x="1770485" y="890912"/>
                </a:lnTo>
                <a:lnTo>
                  <a:pt x="1795658" y="922130"/>
                </a:lnTo>
                <a:lnTo>
                  <a:pt x="1831459" y="960299"/>
                </a:lnTo>
                <a:lnTo>
                  <a:pt x="1839841" y="970719"/>
                </a:lnTo>
                <a:close/>
              </a:path>
              <a:path w="2879725" h="3214370">
                <a:moveTo>
                  <a:pt x="2554625" y="895117"/>
                </a:moveTo>
                <a:lnTo>
                  <a:pt x="1486082" y="2544580"/>
                </a:lnTo>
                <a:lnTo>
                  <a:pt x="1477968" y="2510388"/>
                </a:lnTo>
                <a:lnTo>
                  <a:pt x="1445286" y="2490761"/>
                </a:lnTo>
                <a:lnTo>
                  <a:pt x="1100749" y="2434848"/>
                </a:lnTo>
                <a:lnTo>
                  <a:pt x="1060317" y="2407622"/>
                </a:lnTo>
                <a:lnTo>
                  <a:pt x="998451" y="2362970"/>
                </a:lnTo>
                <a:lnTo>
                  <a:pt x="938045" y="2316066"/>
                </a:lnTo>
                <a:lnTo>
                  <a:pt x="888134" y="2276317"/>
                </a:lnTo>
                <a:lnTo>
                  <a:pt x="827695" y="2229463"/>
                </a:lnTo>
                <a:lnTo>
                  <a:pt x="778031" y="2189335"/>
                </a:lnTo>
                <a:lnTo>
                  <a:pt x="728467" y="2149052"/>
                </a:lnTo>
                <a:lnTo>
                  <a:pt x="678988" y="2108636"/>
                </a:lnTo>
                <a:lnTo>
                  <a:pt x="629580" y="2068112"/>
                </a:lnTo>
                <a:lnTo>
                  <a:pt x="590887" y="2034407"/>
                </a:lnTo>
                <a:lnTo>
                  <a:pt x="541576" y="1993734"/>
                </a:lnTo>
                <a:lnTo>
                  <a:pt x="502949" y="1959926"/>
                </a:lnTo>
                <a:lnTo>
                  <a:pt x="453674" y="1919196"/>
                </a:lnTo>
                <a:lnTo>
                  <a:pt x="415055" y="1885377"/>
                </a:lnTo>
                <a:lnTo>
                  <a:pt x="376416" y="1851587"/>
                </a:lnTo>
                <a:lnTo>
                  <a:pt x="337743" y="1817850"/>
                </a:lnTo>
                <a:lnTo>
                  <a:pt x="299022" y="1784189"/>
                </a:lnTo>
                <a:lnTo>
                  <a:pt x="260237" y="1750626"/>
                </a:lnTo>
                <a:lnTo>
                  <a:pt x="232031" y="1724089"/>
                </a:lnTo>
                <a:lnTo>
                  <a:pt x="193074" y="1690792"/>
                </a:lnTo>
                <a:lnTo>
                  <a:pt x="164666" y="1664567"/>
                </a:lnTo>
                <a:lnTo>
                  <a:pt x="136135" y="1638533"/>
                </a:lnTo>
                <a:lnTo>
                  <a:pt x="107466" y="1612713"/>
                </a:lnTo>
                <a:lnTo>
                  <a:pt x="78643" y="1587130"/>
                </a:lnTo>
                <a:lnTo>
                  <a:pt x="60311" y="1568712"/>
                </a:lnTo>
                <a:lnTo>
                  <a:pt x="31136" y="1543671"/>
                </a:lnTo>
                <a:lnTo>
                  <a:pt x="12422" y="1525842"/>
                </a:lnTo>
                <a:lnTo>
                  <a:pt x="3682" y="1515975"/>
                </a:lnTo>
                <a:lnTo>
                  <a:pt x="6647" y="1511399"/>
                </a:lnTo>
                <a:lnTo>
                  <a:pt x="0" y="1498301"/>
                </a:lnTo>
                <a:lnTo>
                  <a:pt x="5057" y="1490494"/>
                </a:lnTo>
                <a:lnTo>
                  <a:pt x="4303" y="1468299"/>
                </a:lnTo>
                <a:lnTo>
                  <a:pt x="14339" y="1452808"/>
                </a:lnTo>
                <a:lnTo>
                  <a:pt x="33900" y="1445971"/>
                </a:lnTo>
                <a:lnTo>
                  <a:pt x="51063" y="1442836"/>
                </a:lnTo>
                <a:lnTo>
                  <a:pt x="79286" y="1445987"/>
                </a:lnTo>
                <a:lnTo>
                  <a:pt x="107937" y="1448476"/>
                </a:lnTo>
                <a:lnTo>
                  <a:pt x="147633" y="1457274"/>
                </a:lnTo>
                <a:lnTo>
                  <a:pt x="187674" y="1465540"/>
                </a:lnTo>
                <a:lnTo>
                  <a:pt x="228019" y="1473338"/>
                </a:lnTo>
                <a:lnTo>
                  <a:pt x="268624" y="1480733"/>
                </a:lnTo>
                <a:lnTo>
                  <a:pt x="309450" y="1487789"/>
                </a:lnTo>
                <a:lnTo>
                  <a:pt x="361112" y="1501475"/>
                </a:lnTo>
                <a:lnTo>
                  <a:pt x="412910" y="1514950"/>
                </a:lnTo>
                <a:lnTo>
                  <a:pt x="475462" y="1535184"/>
                </a:lnTo>
                <a:lnTo>
                  <a:pt x="663268" y="1595655"/>
                </a:lnTo>
                <a:lnTo>
                  <a:pt x="736440" y="1622855"/>
                </a:lnTo>
                <a:lnTo>
                  <a:pt x="808894" y="1651162"/>
                </a:lnTo>
                <a:lnTo>
                  <a:pt x="870197" y="1673325"/>
                </a:lnTo>
                <a:lnTo>
                  <a:pt x="931021" y="1696226"/>
                </a:lnTo>
                <a:lnTo>
                  <a:pt x="980723" y="1712937"/>
                </a:lnTo>
                <a:lnTo>
                  <a:pt x="1029977" y="1730341"/>
                </a:lnTo>
                <a:lnTo>
                  <a:pt x="1078797" y="1748414"/>
                </a:lnTo>
                <a:lnTo>
                  <a:pt x="1116538" y="1760230"/>
                </a:lnTo>
                <a:lnTo>
                  <a:pt x="1164534" y="1779576"/>
                </a:lnTo>
                <a:lnTo>
                  <a:pt x="1190822" y="1785713"/>
                </a:lnTo>
                <a:lnTo>
                  <a:pt x="1227393" y="1799335"/>
                </a:lnTo>
                <a:lnTo>
                  <a:pt x="1252945" y="1806609"/>
                </a:lnTo>
                <a:lnTo>
                  <a:pt x="1266177" y="1809543"/>
                </a:lnTo>
                <a:lnTo>
                  <a:pt x="1280891" y="1810188"/>
                </a:lnTo>
                <a:lnTo>
                  <a:pt x="1296825" y="1808949"/>
                </a:lnTo>
                <a:lnTo>
                  <a:pt x="1839841" y="970719"/>
                </a:lnTo>
                <a:lnTo>
                  <a:pt x="1856604" y="991560"/>
                </a:lnTo>
                <a:lnTo>
                  <a:pt x="1881783" y="1022769"/>
                </a:lnTo>
                <a:lnTo>
                  <a:pt x="1907026" y="1053877"/>
                </a:lnTo>
                <a:lnTo>
                  <a:pt x="1921708" y="1077931"/>
                </a:lnTo>
                <a:lnTo>
                  <a:pt x="1930688" y="1087428"/>
                </a:lnTo>
                <a:lnTo>
                  <a:pt x="1941805" y="1093626"/>
                </a:lnTo>
                <a:lnTo>
                  <a:pt x="1954927" y="1096728"/>
                </a:lnTo>
                <a:lnTo>
                  <a:pt x="1969924" y="1096936"/>
                </a:lnTo>
                <a:lnTo>
                  <a:pt x="1989209" y="1090526"/>
                </a:lnTo>
                <a:lnTo>
                  <a:pt x="2009671" y="1082298"/>
                </a:lnTo>
                <a:lnTo>
                  <a:pt x="2344915" y="564797"/>
                </a:lnTo>
                <a:lnTo>
                  <a:pt x="2353160" y="575427"/>
                </a:lnTo>
                <a:lnTo>
                  <a:pt x="2382776" y="623144"/>
                </a:lnTo>
                <a:lnTo>
                  <a:pt x="2422063" y="679292"/>
                </a:lnTo>
                <a:lnTo>
                  <a:pt x="2460327" y="737019"/>
                </a:lnTo>
                <a:lnTo>
                  <a:pt x="2497530" y="796382"/>
                </a:lnTo>
                <a:lnTo>
                  <a:pt x="2533639" y="857437"/>
                </a:lnTo>
                <a:lnTo>
                  <a:pt x="2554625" y="895117"/>
                </a:lnTo>
                <a:close/>
              </a:path>
              <a:path w="2879725" h="3214370">
                <a:moveTo>
                  <a:pt x="204611" y="2303664"/>
                </a:moveTo>
                <a:lnTo>
                  <a:pt x="184613" y="2334535"/>
                </a:lnTo>
                <a:lnTo>
                  <a:pt x="184040" y="2312060"/>
                </a:lnTo>
                <a:lnTo>
                  <a:pt x="204611" y="2303664"/>
                </a:lnTo>
                <a:close/>
              </a:path>
              <a:path w="2879725" h="3214370">
                <a:moveTo>
                  <a:pt x="2879616" y="3103038"/>
                </a:moveTo>
                <a:lnTo>
                  <a:pt x="2817499" y="3128851"/>
                </a:lnTo>
                <a:lnTo>
                  <a:pt x="2777093" y="3144506"/>
                </a:lnTo>
                <a:lnTo>
                  <a:pt x="2737064" y="3159581"/>
                </a:lnTo>
                <a:lnTo>
                  <a:pt x="2697414" y="3174069"/>
                </a:lnTo>
                <a:lnTo>
                  <a:pt x="2647490" y="3181059"/>
                </a:lnTo>
                <a:lnTo>
                  <a:pt x="2608612" y="3194355"/>
                </a:lnTo>
                <a:lnTo>
                  <a:pt x="2559469" y="3200140"/>
                </a:lnTo>
                <a:lnTo>
                  <a:pt x="2510722" y="3205313"/>
                </a:lnTo>
                <a:lnTo>
                  <a:pt x="2462375" y="3209868"/>
                </a:lnTo>
                <a:lnTo>
                  <a:pt x="2414434" y="3213797"/>
                </a:lnTo>
                <a:lnTo>
                  <a:pt x="2356242" y="3210191"/>
                </a:lnTo>
                <a:lnTo>
                  <a:pt x="2309123" y="3212851"/>
                </a:lnTo>
                <a:lnTo>
                  <a:pt x="2251762" y="3207962"/>
                </a:lnTo>
                <a:lnTo>
                  <a:pt x="2205481" y="3209328"/>
                </a:lnTo>
                <a:lnTo>
                  <a:pt x="2148967" y="3203132"/>
                </a:lnTo>
                <a:lnTo>
                  <a:pt x="2103541" y="3203178"/>
                </a:lnTo>
                <a:lnTo>
                  <a:pt x="2047891" y="3195649"/>
                </a:lnTo>
                <a:lnTo>
                  <a:pt x="1992678" y="3187444"/>
                </a:lnTo>
                <a:lnTo>
                  <a:pt x="1937908" y="3178556"/>
                </a:lnTo>
                <a:lnTo>
                  <a:pt x="1883583" y="3168980"/>
                </a:lnTo>
                <a:lnTo>
                  <a:pt x="1829709" y="3158708"/>
                </a:lnTo>
                <a:lnTo>
                  <a:pt x="1776290" y="3147735"/>
                </a:lnTo>
                <a:lnTo>
                  <a:pt x="1723330" y="3136053"/>
                </a:lnTo>
                <a:lnTo>
                  <a:pt x="1670832" y="3123657"/>
                </a:lnTo>
                <a:lnTo>
                  <a:pt x="1629460" y="3117445"/>
                </a:lnTo>
                <a:lnTo>
                  <a:pt x="1577900" y="3103601"/>
                </a:lnTo>
                <a:lnTo>
                  <a:pt x="1526816" y="3089024"/>
                </a:lnTo>
                <a:lnTo>
                  <a:pt x="1476211" y="3073706"/>
                </a:lnTo>
                <a:lnTo>
                  <a:pt x="1426090" y="3057642"/>
                </a:lnTo>
                <a:lnTo>
                  <a:pt x="1387115" y="3047730"/>
                </a:lnTo>
                <a:lnTo>
                  <a:pt x="1337973" y="3030154"/>
                </a:lnTo>
                <a:lnTo>
                  <a:pt x="1299986" y="3018717"/>
                </a:lnTo>
                <a:lnTo>
                  <a:pt x="1251840" y="2999603"/>
                </a:lnTo>
                <a:lnTo>
                  <a:pt x="1214857" y="2986616"/>
                </a:lnTo>
                <a:lnTo>
                  <a:pt x="1178383" y="2972844"/>
                </a:lnTo>
                <a:lnTo>
                  <a:pt x="1131762" y="2951376"/>
                </a:lnTo>
                <a:lnTo>
                  <a:pt x="1106976" y="2942920"/>
                </a:lnTo>
                <a:lnTo>
                  <a:pt x="1072052" y="2926756"/>
                </a:lnTo>
                <a:lnTo>
                  <a:pt x="1025899" y="2904565"/>
                </a:lnTo>
                <a:lnTo>
                  <a:pt x="980230" y="2881627"/>
                </a:lnTo>
                <a:lnTo>
                  <a:pt x="935019" y="2857984"/>
                </a:lnTo>
                <a:lnTo>
                  <a:pt x="879581" y="2826768"/>
                </a:lnTo>
                <a:lnTo>
                  <a:pt x="835207" y="2801831"/>
                </a:lnTo>
                <a:lnTo>
                  <a:pt x="791214" y="2776307"/>
                </a:lnTo>
                <a:lnTo>
                  <a:pt x="736916" y="2743331"/>
                </a:lnTo>
                <a:lnTo>
                  <a:pt x="693606" y="2716753"/>
                </a:lnTo>
                <a:lnTo>
                  <a:pt x="650599" y="2689707"/>
                </a:lnTo>
                <a:lnTo>
                  <a:pt x="586590" y="2648364"/>
                </a:lnTo>
                <a:lnTo>
                  <a:pt x="554730" y="2627468"/>
                </a:lnTo>
                <a:lnTo>
                  <a:pt x="512476" y="2599260"/>
                </a:lnTo>
                <a:lnTo>
                  <a:pt x="459763" y="2563838"/>
                </a:lnTo>
                <a:lnTo>
                  <a:pt x="417882" y="2535053"/>
                </a:lnTo>
                <a:lnTo>
                  <a:pt x="376149" y="2506040"/>
                </a:lnTo>
                <a:lnTo>
                  <a:pt x="345197" y="2483743"/>
                </a:lnTo>
                <a:lnTo>
                  <a:pt x="303683" y="2454393"/>
                </a:lnTo>
                <a:lnTo>
                  <a:pt x="262239" y="2424934"/>
                </a:lnTo>
                <a:lnTo>
                  <a:pt x="231498" y="2402311"/>
                </a:lnTo>
                <a:lnTo>
                  <a:pt x="200776" y="2379659"/>
                </a:lnTo>
                <a:lnTo>
                  <a:pt x="178283" y="2344305"/>
                </a:lnTo>
                <a:lnTo>
                  <a:pt x="213128" y="2290517"/>
                </a:lnTo>
                <a:lnTo>
                  <a:pt x="240347" y="2295218"/>
                </a:lnTo>
                <a:lnTo>
                  <a:pt x="1100749" y="2434848"/>
                </a:lnTo>
                <a:lnTo>
                  <a:pt x="1177331" y="2483937"/>
                </a:lnTo>
                <a:lnTo>
                  <a:pt x="1221603" y="2509031"/>
                </a:lnTo>
                <a:lnTo>
                  <a:pt x="1266897" y="2532546"/>
                </a:lnTo>
                <a:lnTo>
                  <a:pt x="1302447" y="2547745"/>
                </a:lnTo>
                <a:lnTo>
                  <a:pt x="1338802" y="2561702"/>
                </a:lnTo>
                <a:lnTo>
                  <a:pt x="1375853" y="2574584"/>
                </a:lnTo>
                <a:lnTo>
                  <a:pt x="1430289" y="2583987"/>
                </a:lnTo>
                <a:lnTo>
                  <a:pt x="1467384" y="2573443"/>
                </a:lnTo>
                <a:lnTo>
                  <a:pt x="2554625" y="895117"/>
                </a:lnTo>
                <a:lnTo>
                  <a:pt x="2568616" y="920237"/>
                </a:lnTo>
                <a:lnTo>
                  <a:pt x="2602426" y="984838"/>
                </a:lnTo>
                <a:lnTo>
                  <a:pt x="2629593" y="1036336"/>
                </a:lnTo>
                <a:lnTo>
                  <a:pt x="2655698" y="1089474"/>
                </a:lnTo>
                <a:lnTo>
                  <a:pt x="2680803" y="1144154"/>
                </a:lnTo>
                <a:lnTo>
                  <a:pt x="2704974" y="1200277"/>
                </a:lnTo>
                <a:lnTo>
                  <a:pt x="2728273" y="1257746"/>
                </a:lnTo>
                <a:lnTo>
                  <a:pt x="2750765" y="1316460"/>
                </a:lnTo>
                <a:lnTo>
                  <a:pt x="2772513" y="1376323"/>
                </a:lnTo>
                <a:lnTo>
                  <a:pt x="2782923" y="1430330"/>
                </a:lnTo>
                <a:lnTo>
                  <a:pt x="2803375" y="1492194"/>
                </a:lnTo>
                <a:lnTo>
                  <a:pt x="2823274" y="1554910"/>
                </a:lnTo>
                <a:lnTo>
                  <a:pt x="2832026" y="1611476"/>
                </a:lnTo>
                <a:lnTo>
                  <a:pt x="2851012" y="1675602"/>
                </a:lnTo>
                <a:lnTo>
                  <a:pt x="2858978" y="1733381"/>
                </a:lnTo>
                <a:lnTo>
                  <a:pt x="2866647" y="1791619"/>
                </a:lnTo>
                <a:lnTo>
                  <a:pt x="2877079" y="1822233"/>
                </a:lnTo>
                <a:lnTo>
                  <a:pt x="2879616" y="3103038"/>
                </a:lnTo>
                <a:close/>
              </a:path>
              <a:path w="2879725" h="3214370">
                <a:moveTo>
                  <a:pt x="2344915" y="564797"/>
                </a:moveTo>
                <a:lnTo>
                  <a:pt x="2009671" y="1082298"/>
                </a:lnTo>
                <a:lnTo>
                  <a:pt x="2008902" y="1060126"/>
                </a:lnTo>
                <a:lnTo>
                  <a:pt x="2007131" y="1039501"/>
                </a:lnTo>
                <a:lnTo>
                  <a:pt x="1825868" y="104663"/>
                </a:lnTo>
                <a:lnTo>
                  <a:pt x="1830526" y="97472"/>
                </a:lnTo>
                <a:lnTo>
                  <a:pt x="1825266" y="82233"/>
                </a:lnTo>
                <a:lnTo>
                  <a:pt x="1837068" y="64015"/>
                </a:lnTo>
                <a:lnTo>
                  <a:pt x="1857559" y="55743"/>
                </a:lnTo>
                <a:lnTo>
                  <a:pt x="1875652" y="51172"/>
                </a:lnTo>
                <a:lnTo>
                  <a:pt x="1890693" y="51313"/>
                </a:lnTo>
                <a:lnTo>
                  <a:pt x="1902027" y="57174"/>
                </a:lnTo>
                <a:lnTo>
                  <a:pt x="1921269" y="74189"/>
                </a:lnTo>
                <a:lnTo>
                  <a:pt x="1950753" y="98751"/>
                </a:lnTo>
                <a:lnTo>
                  <a:pt x="1969128" y="117105"/>
                </a:lnTo>
                <a:lnTo>
                  <a:pt x="1987015" y="136210"/>
                </a:lnTo>
                <a:lnTo>
                  <a:pt x="2015038" y="163028"/>
                </a:lnTo>
                <a:lnTo>
                  <a:pt x="2042503" y="190708"/>
                </a:lnTo>
                <a:lnTo>
                  <a:pt x="2069373" y="219305"/>
                </a:lnTo>
                <a:lnTo>
                  <a:pt x="2095612" y="248876"/>
                </a:lnTo>
                <a:lnTo>
                  <a:pt x="2121186" y="279475"/>
                </a:lnTo>
                <a:lnTo>
                  <a:pt x="2156717" y="318062"/>
                </a:lnTo>
                <a:lnTo>
                  <a:pt x="2180851" y="350882"/>
                </a:lnTo>
                <a:lnTo>
                  <a:pt x="2214871" y="391802"/>
                </a:lnTo>
                <a:lnTo>
                  <a:pt x="2248082" y="433970"/>
                </a:lnTo>
                <a:lnTo>
                  <a:pt x="2280448" y="477443"/>
                </a:lnTo>
                <a:lnTo>
                  <a:pt x="2311933" y="522275"/>
                </a:lnTo>
                <a:lnTo>
                  <a:pt x="2344915" y="564797"/>
                </a:lnTo>
                <a:close/>
              </a:path>
              <a:path w="2879725" h="3214370">
                <a:moveTo>
                  <a:pt x="1486082" y="2544580"/>
                </a:moveTo>
                <a:lnTo>
                  <a:pt x="1467384" y="2573443"/>
                </a:lnTo>
                <a:lnTo>
                  <a:pt x="1430289" y="2583987"/>
                </a:lnTo>
                <a:lnTo>
                  <a:pt x="1402832" y="2579654"/>
                </a:lnTo>
                <a:lnTo>
                  <a:pt x="1338802" y="2561702"/>
                </a:lnTo>
                <a:lnTo>
                  <a:pt x="1302447" y="2547745"/>
                </a:lnTo>
                <a:lnTo>
                  <a:pt x="1266897" y="2532546"/>
                </a:lnTo>
                <a:lnTo>
                  <a:pt x="1221603" y="2509031"/>
                </a:lnTo>
                <a:lnTo>
                  <a:pt x="1177331" y="2483937"/>
                </a:lnTo>
                <a:lnTo>
                  <a:pt x="1123533" y="2450190"/>
                </a:lnTo>
                <a:lnTo>
                  <a:pt x="1100749" y="2434848"/>
                </a:lnTo>
                <a:lnTo>
                  <a:pt x="1445286" y="2490761"/>
                </a:lnTo>
                <a:lnTo>
                  <a:pt x="1477968" y="2510388"/>
                </a:lnTo>
                <a:lnTo>
                  <a:pt x="1486082" y="2544580"/>
                </a:lnTo>
                <a:close/>
              </a:path>
            </a:pathLst>
          </a:custGeom>
          <a:solidFill>
            <a:srgbClr val="FF5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81538" y="2083944"/>
            <a:ext cx="2844165" cy="1426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150" spc="-110" dirty="0"/>
              <a:t>İçerik</a:t>
            </a:r>
            <a:endParaRPr sz="9150"/>
          </a:p>
        </p:txBody>
      </p:sp>
      <p:sp>
        <p:nvSpPr>
          <p:cNvPr id="13" name="object 13"/>
          <p:cNvSpPr txBox="1"/>
          <p:nvPr/>
        </p:nvSpPr>
        <p:spPr>
          <a:xfrm>
            <a:off x="1349672" y="4700256"/>
            <a:ext cx="11333480" cy="45212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68935" indent="-358775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368935" algn="l"/>
              </a:tabLst>
            </a:pPr>
            <a:r>
              <a:rPr sz="3200" spc="125" dirty="0">
                <a:solidFill>
                  <a:srgbClr val="292952"/>
                </a:solidFill>
                <a:latin typeface="Tahoma"/>
                <a:cs typeface="Tahoma"/>
              </a:rPr>
              <a:t>Anlaşmazlık</a:t>
            </a:r>
            <a:r>
              <a:rPr sz="3200" spc="-2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145" dirty="0">
                <a:solidFill>
                  <a:srgbClr val="292952"/>
                </a:solidFill>
                <a:latin typeface="Tahoma"/>
                <a:cs typeface="Tahoma"/>
              </a:rPr>
              <a:t>Süreci</a:t>
            </a:r>
            <a:endParaRPr sz="3200">
              <a:latin typeface="Tahoma"/>
              <a:cs typeface="Tahoma"/>
            </a:endParaRPr>
          </a:p>
          <a:p>
            <a:pPr marL="369570" indent="-358775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69570" algn="l"/>
              </a:tabLst>
            </a:pPr>
            <a:r>
              <a:rPr sz="3200" spc="85" dirty="0">
                <a:solidFill>
                  <a:srgbClr val="292952"/>
                </a:solidFill>
                <a:latin typeface="Tahoma"/>
                <a:cs typeface="Tahoma"/>
              </a:rPr>
              <a:t>Kişiler</a:t>
            </a:r>
            <a:r>
              <a:rPr sz="3200" spc="-2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125" dirty="0">
                <a:solidFill>
                  <a:srgbClr val="292952"/>
                </a:solidFill>
                <a:latin typeface="Tahoma"/>
                <a:cs typeface="Tahoma"/>
              </a:rPr>
              <a:t>Arası</a:t>
            </a:r>
            <a:r>
              <a:rPr sz="3200" spc="-2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292952"/>
                </a:solidFill>
                <a:latin typeface="Tahoma"/>
                <a:cs typeface="Tahoma"/>
              </a:rPr>
              <a:t>Anlaşmazlıklar</a:t>
            </a:r>
            <a:r>
              <a:rPr sz="3200" spc="-26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95" dirty="0">
                <a:solidFill>
                  <a:srgbClr val="292952"/>
                </a:solidFill>
                <a:latin typeface="Tahoma"/>
                <a:cs typeface="Tahoma"/>
              </a:rPr>
              <a:t>Hakkında</a:t>
            </a:r>
            <a:r>
              <a:rPr sz="3200" spc="-2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292952"/>
                </a:solidFill>
                <a:latin typeface="Tahoma"/>
                <a:cs typeface="Tahoma"/>
              </a:rPr>
              <a:t>Bilmemiz</a:t>
            </a:r>
            <a:r>
              <a:rPr sz="3200" spc="-26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292952"/>
                </a:solidFill>
                <a:latin typeface="Tahoma"/>
                <a:cs typeface="Tahoma"/>
              </a:rPr>
              <a:t>Gerekenler</a:t>
            </a:r>
            <a:endParaRPr sz="3200">
              <a:latin typeface="Tahoma"/>
              <a:cs typeface="Tahoma"/>
            </a:endParaRPr>
          </a:p>
          <a:p>
            <a:pPr marL="368935" indent="-358775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68935" algn="l"/>
              </a:tabLst>
            </a:pPr>
            <a:r>
              <a:rPr sz="3200" spc="85" dirty="0">
                <a:solidFill>
                  <a:srgbClr val="292952"/>
                </a:solidFill>
                <a:latin typeface="Tahoma"/>
                <a:cs typeface="Tahoma"/>
              </a:rPr>
              <a:t>Kişiler</a:t>
            </a:r>
            <a:r>
              <a:rPr sz="3200" spc="-2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125" dirty="0">
                <a:solidFill>
                  <a:srgbClr val="292952"/>
                </a:solidFill>
                <a:latin typeface="Tahoma"/>
                <a:cs typeface="Tahoma"/>
              </a:rPr>
              <a:t>Arası</a:t>
            </a:r>
            <a:r>
              <a:rPr sz="3200" spc="-2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95" dirty="0">
                <a:solidFill>
                  <a:srgbClr val="292952"/>
                </a:solidFill>
                <a:latin typeface="Tahoma"/>
                <a:cs typeface="Tahoma"/>
              </a:rPr>
              <a:t>Anlaşmazlıkların</a:t>
            </a:r>
            <a:r>
              <a:rPr sz="3200" spc="-2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292952"/>
                </a:solidFill>
                <a:latin typeface="Tahoma"/>
                <a:cs typeface="Tahoma"/>
              </a:rPr>
              <a:t>Yararları</a:t>
            </a:r>
            <a:endParaRPr sz="3200">
              <a:latin typeface="Tahoma"/>
              <a:cs typeface="Tahoma"/>
            </a:endParaRPr>
          </a:p>
          <a:p>
            <a:pPr marL="369570" indent="-358775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69570" algn="l"/>
              </a:tabLst>
            </a:pPr>
            <a:r>
              <a:rPr sz="3200" spc="95" dirty="0">
                <a:solidFill>
                  <a:srgbClr val="292952"/>
                </a:solidFill>
                <a:latin typeface="Tahoma"/>
                <a:cs typeface="Tahoma"/>
              </a:rPr>
              <a:t>Anlaşmazlıkların</a:t>
            </a:r>
            <a:r>
              <a:rPr sz="3200" spc="-2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292952"/>
                </a:solidFill>
                <a:latin typeface="Tahoma"/>
                <a:cs typeface="Tahoma"/>
              </a:rPr>
              <a:t>Olumlu</a:t>
            </a:r>
            <a:r>
              <a:rPr sz="3200" spc="-2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145" dirty="0">
                <a:solidFill>
                  <a:srgbClr val="292952"/>
                </a:solidFill>
                <a:latin typeface="Tahoma"/>
                <a:cs typeface="Tahoma"/>
              </a:rPr>
              <a:t>ve</a:t>
            </a:r>
            <a:r>
              <a:rPr sz="3200" spc="-2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150" dirty="0">
                <a:solidFill>
                  <a:srgbClr val="292952"/>
                </a:solidFill>
                <a:latin typeface="Tahoma"/>
                <a:cs typeface="Tahoma"/>
              </a:rPr>
              <a:t>Olumsuz</a:t>
            </a:r>
            <a:r>
              <a:rPr sz="3200" spc="-2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292952"/>
                </a:solidFill>
                <a:latin typeface="Tahoma"/>
                <a:cs typeface="Tahoma"/>
              </a:rPr>
              <a:t>Sonuçları</a:t>
            </a:r>
            <a:endParaRPr sz="3200">
              <a:latin typeface="Tahoma"/>
              <a:cs typeface="Tahoma"/>
            </a:endParaRPr>
          </a:p>
          <a:p>
            <a:pPr marL="368935" indent="-358775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68935" algn="l"/>
              </a:tabLst>
            </a:pPr>
            <a:r>
              <a:rPr sz="3200" spc="170" dirty="0">
                <a:solidFill>
                  <a:srgbClr val="292952"/>
                </a:solidFill>
                <a:latin typeface="Tahoma"/>
                <a:cs typeface="Tahoma"/>
              </a:rPr>
              <a:t>Çatışma</a:t>
            </a:r>
            <a:r>
              <a:rPr sz="3200" spc="-2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265" dirty="0">
                <a:solidFill>
                  <a:srgbClr val="292952"/>
                </a:solidFill>
                <a:latin typeface="Tahoma"/>
                <a:cs typeface="Tahoma"/>
              </a:rPr>
              <a:t>Çözme</a:t>
            </a:r>
            <a:r>
              <a:rPr sz="3200" spc="-2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70" dirty="0">
                <a:solidFill>
                  <a:srgbClr val="292952"/>
                </a:solidFill>
                <a:latin typeface="Tahoma"/>
                <a:cs typeface="Tahoma"/>
              </a:rPr>
              <a:t>Yaklaşımları</a:t>
            </a:r>
            <a:endParaRPr sz="3200">
              <a:latin typeface="Tahoma"/>
              <a:cs typeface="Tahoma"/>
            </a:endParaRPr>
          </a:p>
          <a:p>
            <a:pPr marL="368935" indent="-358775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68935" algn="l"/>
              </a:tabLst>
            </a:pPr>
            <a:r>
              <a:rPr sz="3200" spc="170" dirty="0">
                <a:solidFill>
                  <a:srgbClr val="292952"/>
                </a:solidFill>
                <a:latin typeface="Tahoma"/>
                <a:cs typeface="Tahoma"/>
              </a:rPr>
              <a:t>Çatışma</a:t>
            </a:r>
            <a:r>
              <a:rPr sz="3200" spc="-2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265" dirty="0">
                <a:solidFill>
                  <a:srgbClr val="292952"/>
                </a:solidFill>
                <a:latin typeface="Tahoma"/>
                <a:cs typeface="Tahoma"/>
              </a:rPr>
              <a:t>Çözme</a:t>
            </a:r>
            <a:r>
              <a:rPr sz="3200" spc="-2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292952"/>
                </a:solidFill>
                <a:latin typeface="Tahoma"/>
                <a:cs typeface="Tahoma"/>
              </a:rPr>
              <a:t>Kuralları</a:t>
            </a:r>
            <a:endParaRPr sz="3200">
              <a:latin typeface="Tahoma"/>
              <a:cs typeface="Tahoma"/>
            </a:endParaRPr>
          </a:p>
          <a:p>
            <a:pPr marL="368935" indent="-358775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68935" algn="l"/>
              </a:tabLst>
            </a:pPr>
            <a:r>
              <a:rPr sz="3200" spc="170" dirty="0">
                <a:solidFill>
                  <a:srgbClr val="292952"/>
                </a:solidFill>
                <a:latin typeface="Tahoma"/>
                <a:cs typeface="Tahoma"/>
              </a:rPr>
              <a:t>Çatışma</a:t>
            </a:r>
            <a:r>
              <a:rPr sz="3200" spc="-2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265" dirty="0">
                <a:solidFill>
                  <a:srgbClr val="292952"/>
                </a:solidFill>
                <a:latin typeface="Tahoma"/>
                <a:cs typeface="Tahoma"/>
              </a:rPr>
              <a:t>Çözme</a:t>
            </a:r>
            <a:r>
              <a:rPr sz="3200" spc="-2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292952"/>
                </a:solidFill>
                <a:latin typeface="Tahoma"/>
                <a:cs typeface="Tahoma"/>
              </a:rPr>
              <a:t>Basamakları</a:t>
            </a:r>
            <a:endParaRPr sz="3200">
              <a:latin typeface="Tahoma"/>
              <a:cs typeface="Tahoma"/>
            </a:endParaRPr>
          </a:p>
          <a:p>
            <a:pPr marL="368935" indent="-358775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68935" algn="l"/>
              </a:tabLst>
            </a:pPr>
            <a:r>
              <a:rPr sz="3200" spc="170" dirty="0">
                <a:solidFill>
                  <a:srgbClr val="292952"/>
                </a:solidFill>
                <a:latin typeface="Tahoma"/>
                <a:cs typeface="Tahoma"/>
              </a:rPr>
              <a:t>Çatışma</a:t>
            </a:r>
            <a:r>
              <a:rPr sz="3200" spc="-2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265" dirty="0">
                <a:solidFill>
                  <a:srgbClr val="292952"/>
                </a:solidFill>
                <a:latin typeface="Tahoma"/>
                <a:cs typeface="Tahoma"/>
              </a:rPr>
              <a:t>Çözme</a:t>
            </a:r>
            <a:r>
              <a:rPr sz="3200" spc="-2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292952"/>
                </a:solidFill>
                <a:latin typeface="Tahoma"/>
                <a:cs typeface="Tahoma"/>
              </a:rPr>
              <a:t>Örnekleri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9232" y="6057245"/>
            <a:ext cx="3952874" cy="4229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6000" y="886462"/>
            <a:ext cx="14984094" cy="44926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600" b="1" spc="95" dirty="0">
                <a:solidFill>
                  <a:srgbClr val="E25E3B"/>
                </a:solidFill>
                <a:latin typeface="Trebuchet MS"/>
                <a:cs typeface="Trebuchet MS"/>
              </a:rPr>
              <a:t>Dinleme</a:t>
            </a:r>
            <a:r>
              <a:rPr sz="3600" b="1" spc="-175" dirty="0">
                <a:solidFill>
                  <a:srgbClr val="E25E3B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E25E3B"/>
                </a:solidFill>
                <a:latin typeface="Trebuchet MS"/>
                <a:cs typeface="Trebuchet MS"/>
              </a:rPr>
              <a:t>Becerisi:</a:t>
            </a:r>
            <a:endParaRPr sz="3600" dirty="0">
              <a:latin typeface="Trebuchet MS"/>
              <a:cs typeface="Trebuchet MS"/>
            </a:endParaRPr>
          </a:p>
          <a:p>
            <a:pPr marL="12700" marR="5080">
              <a:lnSpc>
                <a:spcPct val="116300"/>
              </a:lnSpc>
            </a:pPr>
            <a:r>
              <a:rPr sz="3600" dirty="0">
                <a:latin typeface="Microsoft Sans Serif"/>
                <a:cs typeface="Microsoft Sans Serif"/>
              </a:rPr>
              <a:t>Sağlıklı</a:t>
            </a:r>
            <a:r>
              <a:rPr sz="3600" spc="-100" dirty="0">
                <a:latin typeface="Microsoft Sans Serif"/>
                <a:cs typeface="Microsoft Sans Serif"/>
              </a:rPr>
              <a:t> </a:t>
            </a:r>
            <a:r>
              <a:rPr sz="3600" spc="95" dirty="0">
                <a:latin typeface="Microsoft Sans Serif"/>
                <a:cs typeface="Microsoft Sans Serif"/>
              </a:rPr>
              <a:t>iletişim</a:t>
            </a:r>
            <a:r>
              <a:rPr sz="3600" spc="-95" dirty="0">
                <a:latin typeface="Microsoft Sans Serif"/>
                <a:cs typeface="Microsoft Sans Serif"/>
              </a:rPr>
              <a:t> </a:t>
            </a:r>
            <a:r>
              <a:rPr sz="3600" spc="100" dirty="0">
                <a:latin typeface="Microsoft Sans Serif"/>
                <a:cs typeface="Microsoft Sans Serif"/>
              </a:rPr>
              <a:t>tarafların</a:t>
            </a:r>
            <a:r>
              <a:rPr sz="3600" spc="-95" dirty="0">
                <a:latin typeface="Microsoft Sans Serif"/>
                <a:cs typeface="Microsoft Sans Serif"/>
              </a:rPr>
              <a:t> </a:t>
            </a:r>
            <a:r>
              <a:rPr sz="3600" spc="95" dirty="0">
                <a:latin typeface="Microsoft Sans Serif"/>
                <a:cs typeface="Microsoft Sans Serif"/>
              </a:rPr>
              <a:t>birbirini</a:t>
            </a:r>
            <a:r>
              <a:rPr sz="3600" spc="-95" dirty="0">
                <a:latin typeface="Microsoft Sans Serif"/>
                <a:cs typeface="Microsoft Sans Serif"/>
              </a:rPr>
              <a:t> </a:t>
            </a:r>
            <a:r>
              <a:rPr sz="3600" spc="80" dirty="0">
                <a:latin typeface="Microsoft Sans Serif"/>
                <a:cs typeface="Microsoft Sans Serif"/>
              </a:rPr>
              <a:t>dinlemesi</a:t>
            </a:r>
            <a:r>
              <a:rPr sz="3600" spc="-10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ilebaşlar.</a:t>
            </a:r>
            <a:r>
              <a:rPr sz="3600" spc="-95" dirty="0">
                <a:latin typeface="Microsoft Sans Serif"/>
                <a:cs typeface="Microsoft Sans Serif"/>
              </a:rPr>
              <a:t> </a:t>
            </a:r>
            <a:r>
              <a:rPr sz="3600" spc="55" dirty="0">
                <a:latin typeface="Microsoft Sans Serif"/>
                <a:cs typeface="Microsoft Sans Serif"/>
              </a:rPr>
              <a:t>Dinleme</a:t>
            </a:r>
            <a:r>
              <a:rPr sz="3600" spc="-95" dirty="0">
                <a:latin typeface="Microsoft Sans Serif"/>
                <a:cs typeface="Microsoft Sans Serif"/>
              </a:rPr>
              <a:t> </a:t>
            </a:r>
            <a:r>
              <a:rPr sz="3600" spc="75" dirty="0">
                <a:latin typeface="Microsoft Sans Serif"/>
                <a:cs typeface="Microsoft Sans Serif"/>
              </a:rPr>
              <a:t>edilgen </a:t>
            </a:r>
            <a:r>
              <a:rPr sz="3600" spc="100" dirty="0">
                <a:latin typeface="Microsoft Sans Serif"/>
                <a:cs typeface="Microsoft Sans Serif"/>
              </a:rPr>
              <a:t>dinleme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60" dirty="0">
                <a:latin typeface="Microsoft Sans Serif"/>
                <a:cs typeface="Microsoft Sans Serif"/>
              </a:rPr>
              <a:t>(sözel</a:t>
            </a:r>
            <a:r>
              <a:rPr sz="3600" spc="-130" dirty="0">
                <a:latin typeface="Microsoft Sans Serif"/>
                <a:cs typeface="Microsoft Sans Serif"/>
              </a:rPr>
              <a:t> </a:t>
            </a:r>
            <a:r>
              <a:rPr sz="3600" spc="180" dirty="0">
                <a:latin typeface="Microsoft Sans Serif"/>
                <a:cs typeface="Microsoft Sans Serif"/>
              </a:rPr>
              <a:t>tepki</a:t>
            </a:r>
            <a:r>
              <a:rPr sz="3600" spc="-130" dirty="0">
                <a:latin typeface="Microsoft Sans Serif"/>
                <a:cs typeface="Microsoft Sans Serif"/>
              </a:rPr>
              <a:t> </a:t>
            </a:r>
            <a:r>
              <a:rPr sz="3600" spc="140" dirty="0">
                <a:latin typeface="Microsoft Sans Serif"/>
                <a:cs typeface="Microsoft Sans Serif"/>
              </a:rPr>
              <a:t>vermeden</a:t>
            </a:r>
            <a:r>
              <a:rPr sz="3600" spc="-130" dirty="0">
                <a:latin typeface="Microsoft Sans Serif"/>
                <a:cs typeface="Microsoft Sans Serif"/>
              </a:rPr>
              <a:t> </a:t>
            </a:r>
            <a:r>
              <a:rPr sz="3600" spc="95" dirty="0">
                <a:latin typeface="Microsoft Sans Serif"/>
                <a:cs typeface="Microsoft Sans Serif"/>
              </a:rPr>
              <a:t>konuşan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85" dirty="0">
                <a:latin typeface="Microsoft Sans Serif"/>
                <a:cs typeface="Microsoft Sans Serif"/>
              </a:rPr>
              <a:t>kişiye</a:t>
            </a:r>
            <a:r>
              <a:rPr sz="3600" spc="-130" dirty="0">
                <a:latin typeface="Microsoft Sans Serif"/>
                <a:cs typeface="Microsoft Sans Serif"/>
              </a:rPr>
              <a:t> </a:t>
            </a:r>
            <a:r>
              <a:rPr sz="3600" spc="145" dirty="0">
                <a:latin typeface="Microsoft Sans Serif"/>
                <a:cs typeface="Microsoft Sans Serif"/>
              </a:rPr>
              <a:t>dikkati</a:t>
            </a:r>
            <a:r>
              <a:rPr sz="3600" spc="-130" dirty="0">
                <a:latin typeface="Microsoft Sans Serif"/>
                <a:cs typeface="Microsoft Sans Serif"/>
              </a:rPr>
              <a:t> </a:t>
            </a:r>
            <a:r>
              <a:rPr sz="3600" spc="95" dirty="0">
                <a:latin typeface="Microsoft Sans Serif"/>
                <a:cs typeface="Microsoft Sans Serif"/>
              </a:rPr>
              <a:t>yöneltmek,</a:t>
            </a:r>
            <a:r>
              <a:rPr sz="3600" spc="-130" dirty="0">
                <a:latin typeface="Microsoft Sans Serif"/>
                <a:cs typeface="Microsoft Sans Serif"/>
              </a:rPr>
              <a:t> </a:t>
            </a:r>
            <a:r>
              <a:rPr sz="3600" spc="140" dirty="0">
                <a:latin typeface="Microsoft Sans Serif"/>
                <a:cs typeface="Microsoft Sans Serif"/>
              </a:rPr>
              <a:t>göz </a:t>
            </a:r>
            <a:r>
              <a:rPr sz="3600" spc="125" dirty="0">
                <a:latin typeface="Microsoft Sans Serif"/>
                <a:cs typeface="Microsoft Sans Serif"/>
              </a:rPr>
              <a:t>teması</a:t>
            </a:r>
            <a:r>
              <a:rPr sz="3600" spc="-140" dirty="0">
                <a:latin typeface="Microsoft Sans Serif"/>
                <a:cs typeface="Microsoft Sans Serif"/>
              </a:rPr>
              <a:t> </a:t>
            </a:r>
            <a:r>
              <a:rPr sz="3600" spc="75" dirty="0">
                <a:latin typeface="Microsoft Sans Serif"/>
                <a:cs typeface="Microsoft Sans Serif"/>
              </a:rPr>
              <a:t>kurmak,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110" dirty="0">
                <a:latin typeface="Microsoft Sans Serif"/>
                <a:cs typeface="Microsoft Sans Serif"/>
              </a:rPr>
              <a:t>jest</a:t>
            </a:r>
            <a:r>
              <a:rPr sz="3600" spc="-140" dirty="0">
                <a:latin typeface="Microsoft Sans Serif"/>
                <a:cs typeface="Microsoft Sans Serif"/>
              </a:rPr>
              <a:t> </a:t>
            </a:r>
            <a:r>
              <a:rPr sz="3600" spc="110" dirty="0">
                <a:latin typeface="Microsoft Sans Serif"/>
                <a:cs typeface="Microsoft Sans Serif"/>
              </a:rPr>
              <a:t>ve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110" dirty="0">
                <a:latin typeface="Microsoft Sans Serif"/>
                <a:cs typeface="Microsoft Sans Serif"/>
              </a:rPr>
              <a:t>mimikleri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80" dirty="0">
                <a:latin typeface="Microsoft Sans Serif"/>
                <a:cs typeface="Microsoft Sans Serif"/>
              </a:rPr>
              <a:t>kullanmak)</a:t>
            </a:r>
            <a:r>
              <a:rPr sz="3600" spc="-140" dirty="0">
                <a:latin typeface="Microsoft Sans Serif"/>
                <a:cs typeface="Microsoft Sans Serif"/>
              </a:rPr>
              <a:t> </a:t>
            </a:r>
            <a:r>
              <a:rPr sz="3600" spc="110" dirty="0">
                <a:latin typeface="Microsoft Sans Serif"/>
                <a:cs typeface="Microsoft Sans Serif"/>
              </a:rPr>
              <a:t>ve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155" dirty="0">
                <a:latin typeface="Microsoft Sans Serif"/>
                <a:cs typeface="Microsoft Sans Serif"/>
              </a:rPr>
              <a:t>etkin</a:t>
            </a:r>
            <a:r>
              <a:rPr sz="3600" spc="-140" dirty="0">
                <a:latin typeface="Microsoft Sans Serif"/>
                <a:cs typeface="Microsoft Sans Serif"/>
              </a:rPr>
              <a:t> </a:t>
            </a:r>
            <a:r>
              <a:rPr sz="3600" spc="100" dirty="0">
                <a:latin typeface="Microsoft Sans Serif"/>
                <a:cs typeface="Microsoft Sans Serif"/>
              </a:rPr>
              <a:t>dinleme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50" dirty="0">
                <a:latin typeface="Microsoft Sans Serif"/>
                <a:cs typeface="Microsoft Sans Serif"/>
              </a:rPr>
              <a:t>(verilen </a:t>
            </a:r>
            <a:r>
              <a:rPr sz="3600" spc="55" dirty="0">
                <a:latin typeface="Microsoft Sans Serif"/>
                <a:cs typeface="Microsoft Sans Serif"/>
              </a:rPr>
              <a:t>mesajın</a:t>
            </a:r>
            <a:r>
              <a:rPr sz="3600" spc="-6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anlaşıldığını</a:t>
            </a:r>
            <a:r>
              <a:rPr sz="3600" spc="-60" dirty="0">
                <a:latin typeface="Microsoft Sans Serif"/>
                <a:cs typeface="Microsoft Sans Serif"/>
              </a:rPr>
              <a:t> </a:t>
            </a:r>
            <a:r>
              <a:rPr sz="3600" spc="155" dirty="0">
                <a:latin typeface="Microsoft Sans Serif"/>
                <a:cs typeface="Microsoft Sans Serif"/>
              </a:rPr>
              <a:t>belirtmek</a:t>
            </a:r>
            <a:r>
              <a:rPr sz="3600" spc="-60" dirty="0">
                <a:latin typeface="Microsoft Sans Serif"/>
                <a:cs typeface="Microsoft Sans Serif"/>
              </a:rPr>
              <a:t> </a:t>
            </a:r>
            <a:r>
              <a:rPr sz="3600" spc="85" dirty="0">
                <a:latin typeface="Microsoft Sans Serif"/>
                <a:cs typeface="Microsoft Sans Serif"/>
              </a:rPr>
              <a:t>için</a:t>
            </a:r>
            <a:r>
              <a:rPr sz="3600" spc="-60" dirty="0">
                <a:latin typeface="Microsoft Sans Serif"/>
                <a:cs typeface="Microsoft Sans Serif"/>
              </a:rPr>
              <a:t> </a:t>
            </a:r>
            <a:r>
              <a:rPr sz="3600" spc="80" dirty="0">
                <a:latin typeface="Microsoft Sans Serif"/>
                <a:cs typeface="Microsoft Sans Serif"/>
              </a:rPr>
              <a:t>karşı</a:t>
            </a:r>
            <a:r>
              <a:rPr sz="3600" spc="-60" dirty="0">
                <a:latin typeface="Microsoft Sans Serif"/>
                <a:cs typeface="Microsoft Sans Serif"/>
              </a:rPr>
              <a:t> </a:t>
            </a:r>
            <a:r>
              <a:rPr sz="3600" spc="130" dirty="0">
                <a:latin typeface="Microsoft Sans Serif"/>
                <a:cs typeface="Microsoft Sans Serif"/>
              </a:rPr>
              <a:t>tarafın</a:t>
            </a:r>
            <a:r>
              <a:rPr sz="3600" spc="-60" dirty="0">
                <a:latin typeface="Microsoft Sans Serif"/>
                <a:cs typeface="Microsoft Sans Serif"/>
              </a:rPr>
              <a:t> </a:t>
            </a:r>
            <a:r>
              <a:rPr sz="3600" spc="90" dirty="0">
                <a:latin typeface="Microsoft Sans Serif"/>
                <a:cs typeface="Microsoft Sans Serif"/>
              </a:rPr>
              <a:t>konuşmasını</a:t>
            </a:r>
            <a:r>
              <a:rPr sz="3600" spc="-60" dirty="0">
                <a:latin typeface="Microsoft Sans Serif"/>
                <a:cs typeface="Microsoft Sans Serif"/>
              </a:rPr>
              <a:t> </a:t>
            </a:r>
            <a:r>
              <a:rPr sz="3600" spc="120" dirty="0">
                <a:latin typeface="Microsoft Sans Serif"/>
                <a:cs typeface="Microsoft Sans Serif"/>
              </a:rPr>
              <a:t>bölmeden </a:t>
            </a:r>
            <a:r>
              <a:rPr sz="3600" spc="140" dirty="0">
                <a:latin typeface="Microsoft Sans Serif"/>
                <a:cs typeface="Microsoft Sans Serif"/>
              </a:rPr>
              <a:t>gerektiğinde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80" dirty="0">
                <a:latin typeface="Microsoft Sans Serif"/>
                <a:cs typeface="Microsoft Sans Serif"/>
              </a:rPr>
              <a:t>sorular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140" dirty="0">
                <a:latin typeface="Microsoft Sans Serif"/>
                <a:cs typeface="Microsoft Sans Serif"/>
              </a:rPr>
              <a:t>sormak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110" dirty="0">
                <a:latin typeface="Microsoft Sans Serif"/>
                <a:cs typeface="Microsoft Sans Serif"/>
              </a:rPr>
              <a:t>ve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105" dirty="0">
                <a:latin typeface="Microsoft Sans Serif"/>
                <a:cs typeface="Microsoft Sans Serif"/>
              </a:rPr>
              <a:t>geri</a:t>
            </a:r>
            <a:r>
              <a:rPr sz="3600" spc="-130" dirty="0">
                <a:latin typeface="Microsoft Sans Serif"/>
                <a:cs typeface="Microsoft Sans Serif"/>
              </a:rPr>
              <a:t> </a:t>
            </a:r>
            <a:r>
              <a:rPr sz="3600" spc="105" dirty="0">
                <a:latin typeface="Microsoft Sans Serif"/>
                <a:cs typeface="Microsoft Sans Serif"/>
              </a:rPr>
              <a:t>bildirim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140" dirty="0">
                <a:latin typeface="Microsoft Sans Serif"/>
                <a:cs typeface="Microsoft Sans Serif"/>
              </a:rPr>
              <a:t>vermek)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120" dirty="0">
                <a:latin typeface="Microsoft Sans Serif"/>
                <a:cs typeface="Microsoft Sans Serif"/>
              </a:rPr>
              <a:t>olmak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110" dirty="0">
                <a:latin typeface="Microsoft Sans Serif"/>
                <a:cs typeface="Microsoft Sans Serif"/>
              </a:rPr>
              <a:t>üzere</a:t>
            </a:r>
            <a:r>
              <a:rPr sz="3600" spc="-135" dirty="0">
                <a:latin typeface="Microsoft Sans Serif"/>
                <a:cs typeface="Microsoft Sans Serif"/>
              </a:rPr>
              <a:t> </a:t>
            </a:r>
            <a:r>
              <a:rPr sz="3600" spc="60" dirty="0">
                <a:latin typeface="Microsoft Sans Serif"/>
                <a:cs typeface="Microsoft Sans Serif"/>
              </a:rPr>
              <a:t>ikiye </a:t>
            </a:r>
            <a:r>
              <a:rPr sz="3600" dirty="0">
                <a:latin typeface="Microsoft Sans Serif"/>
                <a:cs typeface="Microsoft Sans Serif"/>
              </a:rPr>
              <a:t>ayrılır.</a:t>
            </a:r>
            <a:r>
              <a:rPr sz="3600" spc="-150" dirty="0">
                <a:latin typeface="Microsoft Sans Serif"/>
                <a:cs typeface="Microsoft Sans Serif"/>
              </a:rPr>
              <a:t> </a:t>
            </a:r>
            <a:r>
              <a:rPr sz="3600" spc="110" dirty="0">
                <a:latin typeface="Microsoft Sans Serif"/>
                <a:cs typeface="Microsoft Sans Serif"/>
              </a:rPr>
              <a:t>Etkin</a:t>
            </a:r>
            <a:r>
              <a:rPr sz="3600" spc="-145" dirty="0">
                <a:latin typeface="Microsoft Sans Serif"/>
                <a:cs typeface="Microsoft Sans Serif"/>
              </a:rPr>
              <a:t> </a:t>
            </a:r>
            <a:r>
              <a:rPr sz="3600" spc="100" dirty="0">
                <a:latin typeface="Microsoft Sans Serif"/>
                <a:cs typeface="Microsoft Sans Serif"/>
              </a:rPr>
              <a:t>dinleme</a:t>
            </a:r>
            <a:r>
              <a:rPr sz="3600" spc="-145" dirty="0">
                <a:latin typeface="Microsoft Sans Serif"/>
                <a:cs typeface="Microsoft Sans Serif"/>
              </a:rPr>
              <a:t> </a:t>
            </a:r>
            <a:r>
              <a:rPr sz="3600" spc="155" dirty="0">
                <a:latin typeface="Microsoft Sans Serif"/>
                <a:cs typeface="Microsoft Sans Serif"/>
              </a:rPr>
              <a:t>empati</a:t>
            </a:r>
            <a:r>
              <a:rPr sz="3600" spc="-145" dirty="0">
                <a:latin typeface="Microsoft Sans Serif"/>
                <a:cs typeface="Microsoft Sans Serif"/>
              </a:rPr>
              <a:t> </a:t>
            </a:r>
            <a:r>
              <a:rPr sz="3600" spc="100" dirty="0">
                <a:latin typeface="Microsoft Sans Serif"/>
                <a:cs typeface="Microsoft Sans Serif"/>
              </a:rPr>
              <a:t>kurabilmenin</a:t>
            </a:r>
            <a:r>
              <a:rPr sz="3600" spc="-145" dirty="0">
                <a:latin typeface="Microsoft Sans Serif"/>
                <a:cs typeface="Microsoft Sans Serif"/>
              </a:rPr>
              <a:t> </a:t>
            </a:r>
            <a:r>
              <a:rPr sz="3600" spc="120" dirty="0">
                <a:latin typeface="Microsoft Sans Serif"/>
                <a:cs typeface="Microsoft Sans Serif"/>
              </a:rPr>
              <a:t>ön</a:t>
            </a:r>
            <a:r>
              <a:rPr sz="3600" spc="-145" dirty="0">
                <a:latin typeface="Microsoft Sans Serif"/>
                <a:cs typeface="Microsoft Sans Serif"/>
              </a:rPr>
              <a:t> </a:t>
            </a:r>
            <a:r>
              <a:rPr sz="3600" spc="50" dirty="0">
                <a:latin typeface="Microsoft Sans Serif"/>
                <a:cs typeface="Microsoft Sans Serif"/>
              </a:rPr>
              <a:t>koşuludur.</a:t>
            </a:r>
            <a:endParaRPr sz="3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714500"/>
            <a:ext cx="16146780" cy="5726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979">
              <a:lnSpc>
                <a:spcPct val="116300"/>
              </a:lnSpc>
              <a:spcBef>
                <a:spcPts val="100"/>
              </a:spcBef>
            </a:pPr>
            <a:r>
              <a:rPr sz="3600" b="1" dirty="0">
                <a:solidFill>
                  <a:srgbClr val="E25E3B"/>
                </a:solidFill>
                <a:latin typeface="Trebuchet MS"/>
                <a:cs typeface="Trebuchet MS"/>
              </a:rPr>
              <a:t>Empati:</a:t>
            </a:r>
            <a:r>
              <a:rPr sz="3600" b="1" spc="-130" dirty="0">
                <a:solidFill>
                  <a:srgbClr val="E25E3B"/>
                </a:solidFill>
                <a:latin typeface="Trebuchet MS"/>
                <a:cs typeface="Trebuchet MS"/>
              </a:rPr>
              <a:t> </a:t>
            </a:r>
            <a:r>
              <a:rPr sz="3600" spc="55" dirty="0">
                <a:latin typeface="Tahoma"/>
                <a:cs typeface="Tahoma"/>
              </a:rPr>
              <a:t>Empati,</a:t>
            </a:r>
            <a:r>
              <a:rPr sz="3600" spc="-275" dirty="0">
                <a:latin typeface="Tahoma"/>
                <a:cs typeface="Tahoma"/>
              </a:rPr>
              <a:t> </a:t>
            </a:r>
            <a:r>
              <a:rPr sz="3600" spc="170" dirty="0">
                <a:latin typeface="Tahoma"/>
                <a:cs typeface="Tahoma"/>
              </a:rPr>
              <a:t>başka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bir</a:t>
            </a:r>
            <a:r>
              <a:rPr sz="3600" spc="-275" dirty="0">
                <a:latin typeface="Tahoma"/>
                <a:cs typeface="Tahoma"/>
              </a:rPr>
              <a:t> </a:t>
            </a:r>
            <a:r>
              <a:rPr sz="3600" spc="75" dirty="0">
                <a:latin typeface="Tahoma"/>
                <a:cs typeface="Tahoma"/>
              </a:rPr>
              <a:t>insanın</a:t>
            </a:r>
            <a:r>
              <a:rPr sz="3600" spc="-275" dirty="0">
                <a:latin typeface="Tahoma"/>
                <a:cs typeface="Tahoma"/>
              </a:rPr>
              <a:t> </a:t>
            </a:r>
            <a:r>
              <a:rPr sz="3600" spc="155" dirty="0">
                <a:latin typeface="Tahoma"/>
                <a:cs typeface="Tahoma"/>
              </a:rPr>
              <a:t>bakış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spc="130" dirty="0">
                <a:latin typeface="Tahoma"/>
                <a:cs typeface="Tahoma"/>
              </a:rPr>
              <a:t>açısından</a:t>
            </a:r>
            <a:r>
              <a:rPr sz="3600" spc="-275" dirty="0">
                <a:latin typeface="Tahoma"/>
                <a:cs typeface="Tahoma"/>
              </a:rPr>
              <a:t> </a:t>
            </a:r>
            <a:r>
              <a:rPr sz="3600" spc="70" dirty="0">
                <a:latin typeface="Tahoma"/>
                <a:cs typeface="Tahoma"/>
              </a:rPr>
              <a:t>olayları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spc="130" dirty="0">
                <a:latin typeface="Tahoma"/>
                <a:cs typeface="Tahoma"/>
              </a:rPr>
              <a:t>görebilmeyi</a:t>
            </a:r>
            <a:r>
              <a:rPr sz="3600" spc="-27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içerir. </a:t>
            </a:r>
            <a:r>
              <a:rPr sz="3600" spc="160" dirty="0">
                <a:latin typeface="Tahoma"/>
                <a:cs typeface="Tahoma"/>
              </a:rPr>
              <a:t>Empati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80" dirty="0">
                <a:latin typeface="Tahoma"/>
                <a:cs typeface="Tahoma"/>
              </a:rPr>
              <a:t>yapmak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-25" dirty="0">
                <a:latin typeface="Tahoma"/>
                <a:cs typeface="Tahoma"/>
              </a:rPr>
              <a:t>için,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bir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kişi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10" dirty="0">
                <a:latin typeface="Tahoma"/>
                <a:cs typeface="Tahoma"/>
              </a:rPr>
              <a:t>kendini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90" dirty="0">
                <a:latin typeface="Tahoma"/>
                <a:cs typeface="Tahoma"/>
              </a:rPr>
              <a:t>diğerinin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10" dirty="0">
                <a:latin typeface="Tahoma"/>
                <a:cs typeface="Tahoma"/>
              </a:rPr>
              <a:t>yerine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55" dirty="0">
                <a:latin typeface="Tahoma"/>
                <a:cs typeface="Tahoma"/>
              </a:rPr>
              <a:t>koyar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70" dirty="0">
                <a:latin typeface="Tahoma"/>
                <a:cs typeface="Tahoma"/>
              </a:rPr>
              <a:t>ve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85" dirty="0">
                <a:latin typeface="Tahoma"/>
                <a:cs typeface="Tahoma"/>
              </a:rPr>
              <a:t>onun duygularını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65" dirty="0">
                <a:latin typeface="Tahoma"/>
                <a:cs typeface="Tahoma"/>
              </a:rPr>
              <a:t>hisseder.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Bu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70" dirty="0">
                <a:latin typeface="Tahoma"/>
                <a:cs typeface="Tahoma"/>
              </a:rPr>
              <a:t>sayede,</a:t>
            </a:r>
            <a:r>
              <a:rPr sz="3600" spc="-285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diğer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85" dirty="0">
                <a:latin typeface="Tahoma"/>
                <a:cs typeface="Tahoma"/>
              </a:rPr>
              <a:t>kişinin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25" dirty="0">
                <a:latin typeface="Tahoma"/>
                <a:cs typeface="Tahoma"/>
              </a:rPr>
              <a:t>ne</a:t>
            </a:r>
            <a:r>
              <a:rPr sz="3600" spc="-285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hissettiğini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05" dirty="0">
                <a:latin typeface="Tahoma"/>
                <a:cs typeface="Tahoma"/>
              </a:rPr>
              <a:t>anlamak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70" dirty="0">
                <a:latin typeface="Tahoma"/>
                <a:cs typeface="Tahoma"/>
              </a:rPr>
              <a:t>ve</a:t>
            </a:r>
            <a:r>
              <a:rPr sz="3600" spc="-285" dirty="0">
                <a:latin typeface="Tahoma"/>
                <a:cs typeface="Tahoma"/>
              </a:rPr>
              <a:t> </a:t>
            </a:r>
            <a:r>
              <a:rPr sz="3600" spc="90" dirty="0">
                <a:latin typeface="Tahoma"/>
                <a:cs typeface="Tahoma"/>
              </a:rPr>
              <a:t>ona </a:t>
            </a:r>
            <a:r>
              <a:rPr sz="3600" spc="110" dirty="0">
                <a:latin typeface="Tahoma"/>
                <a:cs typeface="Tahoma"/>
              </a:rPr>
              <a:t>daha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60" dirty="0">
                <a:latin typeface="Tahoma"/>
                <a:cs typeface="Tahoma"/>
              </a:rPr>
              <a:t>iyi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bir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şekilde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davranmak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70" dirty="0">
                <a:latin typeface="Tahoma"/>
                <a:cs typeface="Tahoma"/>
              </a:rPr>
              <a:t>mümkün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75" dirty="0">
                <a:latin typeface="Tahoma"/>
                <a:cs typeface="Tahoma"/>
              </a:rPr>
              <a:t>hale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gelir.</a:t>
            </a:r>
            <a:endParaRPr sz="3600" dirty="0">
              <a:latin typeface="Tahoma"/>
              <a:cs typeface="Tahoma"/>
            </a:endParaRPr>
          </a:p>
          <a:p>
            <a:pPr marL="12700" marR="5080">
              <a:lnSpc>
                <a:spcPct val="116300"/>
              </a:lnSpc>
            </a:pPr>
            <a:r>
              <a:rPr sz="3600" spc="55" dirty="0">
                <a:latin typeface="Tahoma"/>
                <a:cs typeface="Tahoma"/>
              </a:rPr>
              <a:t>Empati,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bir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85" dirty="0">
                <a:latin typeface="Tahoma"/>
                <a:cs typeface="Tahoma"/>
              </a:rPr>
              <a:t>kişinin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10" dirty="0">
                <a:latin typeface="Tahoma"/>
                <a:cs typeface="Tahoma"/>
              </a:rPr>
              <a:t>kendisini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bir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20" dirty="0">
                <a:latin typeface="Tahoma"/>
                <a:cs typeface="Tahoma"/>
              </a:rPr>
              <a:t>başkasının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10" dirty="0">
                <a:latin typeface="Tahoma"/>
                <a:cs typeface="Tahoma"/>
              </a:rPr>
              <a:t>yerine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koyabilmesi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70" dirty="0">
                <a:latin typeface="Tahoma"/>
                <a:cs typeface="Tahoma"/>
              </a:rPr>
              <a:t>ve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05" dirty="0">
                <a:latin typeface="Tahoma"/>
                <a:cs typeface="Tahoma"/>
              </a:rPr>
              <a:t>onun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duygu, </a:t>
            </a:r>
            <a:r>
              <a:rPr sz="3600" spc="180" dirty="0">
                <a:latin typeface="Tahoma"/>
                <a:cs typeface="Tahoma"/>
              </a:rPr>
              <a:t>düşünce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70" dirty="0">
                <a:latin typeface="Tahoma"/>
                <a:cs typeface="Tahoma"/>
              </a:rPr>
              <a:t>ve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80" dirty="0">
                <a:latin typeface="Tahoma"/>
                <a:cs typeface="Tahoma"/>
              </a:rPr>
              <a:t>davranışlarını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50" dirty="0" err="1">
                <a:latin typeface="Tahoma"/>
                <a:cs typeface="Tahoma"/>
              </a:rPr>
              <a:t>anlayabilmesidir</a:t>
            </a:r>
            <a:r>
              <a:rPr sz="3600" spc="50" dirty="0" smtClean="0">
                <a:latin typeface="Tahoma"/>
                <a:cs typeface="Tahoma"/>
              </a:rPr>
              <a:t>.</a:t>
            </a:r>
            <a:r>
              <a:rPr lang="tr-TR" sz="3600" spc="50" dirty="0" smtClean="0">
                <a:latin typeface="Tahoma"/>
                <a:cs typeface="Tahoma"/>
              </a:rPr>
              <a:t> Empati yeteneğini geliştirmek için kitap okumak önemlidir.</a:t>
            </a:r>
            <a:endParaRPr sz="3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3600" dirty="0">
              <a:latin typeface="Tahoma"/>
              <a:cs typeface="Tahoma"/>
            </a:endParaRPr>
          </a:p>
          <a:p>
            <a:pPr marL="12700" marR="95885">
              <a:lnSpc>
                <a:spcPct val="116300"/>
              </a:lnSpc>
            </a:pPr>
            <a:r>
              <a:rPr lang="tr-TR" sz="3200" dirty="0"/>
              <a:t>   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028700"/>
            <a:ext cx="16146780" cy="757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0"/>
              </a:spcBef>
            </a:pPr>
            <a:endParaRPr sz="3600" dirty="0">
              <a:latin typeface="Tahoma"/>
              <a:cs typeface="Tahoma"/>
            </a:endParaRPr>
          </a:p>
          <a:p>
            <a:pPr marL="12700" marR="95885">
              <a:lnSpc>
                <a:spcPct val="116300"/>
              </a:lnSpc>
            </a:pPr>
            <a:r>
              <a:rPr lang="tr-TR" sz="3600" dirty="0"/>
              <a:t>    </a:t>
            </a:r>
            <a:r>
              <a:rPr lang="tr-TR" sz="3600" dirty="0" smtClean="0"/>
              <a:t>«Karşında </a:t>
            </a:r>
            <a:r>
              <a:rPr lang="tr-TR" sz="3600" dirty="0"/>
              <a:t>çırpınıp duran deniz ,sanki içimdeki bu çalkantıyı hissetmişti. Kül gibi grileşmiş gökyüzünde güneşten bir parçacık bile kalmamıştı. Garip bir rüzgar geziniyordu havada .Sanki o da anlamıştı huzursuzluğumu. İçimdeki acı gibi feryat ederek geçti bir martı. Ne o benim derdimden ne ben onun derdinden haberdardım. Hava ılıktı. Kaldırımda küçük bir kedi geziniyordu. Beni görünce koşarak gelip bacaklarıma sürtünmeye başladı. Sanki ben kendisinden iyi durumdaymışım gibi kendini acındırdı bana. 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>         Köşeden gelen simitçiye seslenip durdurdum. Bir simit verdi :soğumuş ,bayatlamış ... Pek önemli </a:t>
            </a:r>
            <a:r>
              <a:rPr lang="tr-TR" sz="3600" dirty="0" smtClean="0"/>
              <a:t>değildi </a:t>
            </a:r>
            <a:r>
              <a:rPr lang="tr-TR" sz="3600" dirty="0"/>
              <a:t>ama. Simidi parçalayıp köşeye bir yığın oluşturdum. Siyah kedi bana sürtünmeyi bırakıp koştu . Arkamı dönüp gittim. Anlaşılan bugün de bir huzur yoktu</a:t>
            </a:r>
            <a:r>
              <a:rPr lang="tr-TR" sz="3600" dirty="0" smtClean="0"/>
              <a:t>.»</a:t>
            </a:r>
            <a:endParaRPr sz="3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244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746"/>
            <a:ext cx="14236337" cy="10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886459"/>
            <a:ext cx="16146780" cy="44224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0"/>
              </a:spcBef>
            </a:pPr>
            <a:endParaRPr sz="3600" dirty="0">
              <a:latin typeface="Tahoma"/>
              <a:cs typeface="Tahoma"/>
            </a:endParaRPr>
          </a:p>
          <a:p>
            <a:pPr marL="12700" marR="95885">
              <a:lnSpc>
                <a:spcPct val="116300"/>
              </a:lnSpc>
            </a:pPr>
            <a:r>
              <a:rPr sz="3600" b="1" spc="160" dirty="0">
                <a:solidFill>
                  <a:srgbClr val="E25E3B"/>
                </a:solidFill>
                <a:latin typeface="Trebuchet MS"/>
                <a:cs typeface="Trebuchet MS"/>
              </a:rPr>
              <a:t>Ben</a:t>
            </a:r>
            <a:r>
              <a:rPr sz="3600" b="1" spc="-155" dirty="0">
                <a:solidFill>
                  <a:srgbClr val="E25E3B"/>
                </a:solidFill>
                <a:latin typeface="Trebuchet MS"/>
                <a:cs typeface="Trebuchet MS"/>
              </a:rPr>
              <a:t> </a:t>
            </a:r>
            <a:r>
              <a:rPr sz="3600" b="1" spc="-150" dirty="0">
                <a:solidFill>
                  <a:srgbClr val="E25E3B"/>
                </a:solidFill>
                <a:latin typeface="Trebuchet MS"/>
                <a:cs typeface="Trebuchet MS"/>
              </a:rPr>
              <a:t>Dili: </a:t>
            </a:r>
            <a:r>
              <a:rPr sz="3600" spc="90" dirty="0">
                <a:latin typeface="Tahoma"/>
                <a:cs typeface="Tahoma"/>
              </a:rPr>
              <a:t>Kişinin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kendi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55" dirty="0">
                <a:latin typeface="Tahoma"/>
                <a:cs typeface="Tahoma"/>
              </a:rPr>
              <a:t>duygu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70" dirty="0">
                <a:latin typeface="Tahoma"/>
                <a:cs typeface="Tahoma"/>
              </a:rPr>
              <a:t>ve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düşüncelerine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110" dirty="0">
                <a:latin typeface="Tahoma"/>
                <a:cs typeface="Tahoma"/>
              </a:rPr>
              <a:t>odaklanan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bir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iletişim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35" dirty="0">
                <a:latin typeface="Tahoma"/>
                <a:cs typeface="Tahoma"/>
              </a:rPr>
              <a:t>tarzıdır. </a:t>
            </a:r>
            <a:r>
              <a:rPr sz="3600" spc="145" dirty="0">
                <a:latin typeface="Tahoma"/>
                <a:cs typeface="Tahoma"/>
              </a:rPr>
              <a:t>Bu</a:t>
            </a:r>
            <a:r>
              <a:rPr sz="3600" spc="-305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şekilde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85" dirty="0">
                <a:latin typeface="Tahoma"/>
                <a:cs typeface="Tahoma"/>
              </a:rPr>
              <a:t>kurulan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bir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20" dirty="0">
                <a:latin typeface="Tahoma"/>
                <a:cs typeface="Tahoma"/>
              </a:rPr>
              <a:t>iletişimde</a:t>
            </a:r>
            <a:r>
              <a:rPr sz="3600" spc="-305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konuşan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kişi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10" dirty="0">
                <a:latin typeface="Tahoma"/>
                <a:cs typeface="Tahoma"/>
              </a:rPr>
              <a:t>karşıdakinin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durumu, </a:t>
            </a:r>
            <a:r>
              <a:rPr sz="3600" spc="135" dirty="0">
                <a:latin typeface="Tahoma"/>
                <a:cs typeface="Tahoma"/>
              </a:rPr>
              <a:t>düşünceleri</a:t>
            </a:r>
            <a:r>
              <a:rPr sz="3600" spc="-26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ile</a:t>
            </a:r>
            <a:r>
              <a:rPr sz="3600" spc="-26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ilgili</a:t>
            </a:r>
            <a:r>
              <a:rPr sz="3600" spc="-265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birtakım</a:t>
            </a:r>
            <a:r>
              <a:rPr sz="3600" spc="-265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yargılarda</a:t>
            </a:r>
            <a:r>
              <a:rPr sz="3600" spc="-265" dirty="0">
                <a:latin typeface="Tahoma"/>
                <a:cs typeface="Tahoma"/>
              </a:rPr>
              <a:t> </a:t>
            </a:r>
            <a:r>
              <a:rPr sz="3600" spc="60" dirty="0">
                <a:latin typeface="Tahoma"/>
                <a:cs typeface="Tahoma"/>
              </a:rPr>
              <a:t>bulunmaz.</a:t>
            </a:r>
            <a:r>
              <a:rPr sz="3600" spc="-260" dirty="0">
                <a:latin typeface="Tahoma"/>
                <a:cs typeface="Tahoma"/>
              </a:rPr>
              <a:t> </a:t>
            </a:r>
            <a:r>
              <a:rPr sz="3600" spc="175" dirty="0">
                <a:latin typeface="Tahoma"/>
                <a:cs typeface="Tahoma"/>
              </a:rPr>
              <a:t>Aksine</a:t>
            </a:r>
            <a:r>
              <a:rPr sz="3600" spc="-265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kendi</a:t>
            </a:r>
            <a:r>
              <a:rPr sz="3600" spc="-265" dirty="0">
                <a:latin typeface="Tahoma"/>
                <a:cs typeface="Tahoma"/>
              </a:rPr>
              <a:t> </a:t>
            </a:r>
            <a:r>
              <a:rPr sz="3600" spc="55" dirty="0">
                <a:latin typeface="Tahoma"/>
                <a:cs typeface="Tahoma"/>
              </a:rPr>
              <a:t>hislerini </a:t>
            </a:r>
            <a:r>
              <a:rPr sz="3600" spc="135" dirty="0">
                <a:latin typeface="Tahoma"/>
                <a:cs typeface="Tahoma"/>
              </a:rPr>
              <a:t>ortaya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koyar.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Bu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spc="175" dirty="0">
                <a:latin typeface="Tahoma"/>
                <a:cs typeface="Tahoma"/>
              </a:rPr>
              <a:t>sayede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spc="110" dirty="0">
                <a:latin typeface="Tahoma"/>
                <a:cs typeface="Tahoma"/>
              </a:rPr>
              <a:t>dinleyici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konumundaki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kişi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spc="130" dirty="0">
                <a:latin typeface="Tahoma"/>
                <a:cs typeface="Tahoma"/>
              </a:rPr>
              <a:t>kendisine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spc="125" dirty="0">
                <a:latin typeface="Tahoma"/>
                <a:cs typeface="Tahoma"/>
              </a:rPr>
              <a:t>karşı</a:t>
            </a:r>
            <a:r>
              <a:rPr sz="3600" spc="-27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suçlayıcı </a:t>
            </a:r>
            <a:r>
              <a:rPr sz="3600" spc="100" dirty="0">
                <a:latin typeface="Tahoma"/>
                <a:cs typeface="Tahoma"/>
              </a:rPr>
              <a:t>ithamlarda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30" dirty="0">
                <a:latin typeface="Tahoma"/>
                <a:cs typeface="Tahoma"/>
              </a:rPr>
              <a:t>bulunuyormuş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05" dirty="0">
                <a:latin typeface="Tahoma"/>
                <a:cs typeface="Tahoma"/>
              </a:rPr>
              <a:t>gibi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hissetmez.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Konuşan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kişi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30" dirty="0">
                <a:latin typeface="Tahoma"/>
                <a:cs typeface="Tahoma"/>
              </a:rPr>
              <a:t>ise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00" dirty="0">
                <a:latin typeface="Tahoma"/>
                <a:cs typeface="Tahoma"/>
              </a:rPr>
              <a:t>yine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90" dirty="0">
                <a:latin typeface="Tahoma"/>
                <a:cs typeface="Tahoma"/>
              </a:rPr>
              <a:t>de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150" dirty="0">
                <a:latin typeface="Tahoma"/>
                <a:cs typeface="Tahoma"/>
              </a:rPr>
              <a:t>güçlü</a:t>
            </a:r>
            <a:r>
              <a:rPr sz="3600" spc="-295" dirty="0">
                <a:latin typeface="Tahoma"/>
                <a:cs typeface="Tahoma"/>
              </a:rPr>
              <a:t> </a:t>
            </a:r>
            <a:r>
              <a:rPr sz="3600" spc="70" dirty="0">
                <a:latin typeface="Tahoma"/>
                <a:cs typeface="Tahoma"/>
              </a:rPr>
              <a:t>bir </a:t>
            </a:r>
            <a:r>
              <a:rPr sz="3600" spc="145" dirty="0">
                <a:latin typeface="Tahoma"/>
                <a:cs typeface="Tahoma"/>
              </a:rPr>
              <a:t>şekilde</a:t>
            </a:r>
            <a:r>
              <a:rPr sz="3600" spc="-310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durumu</a:t>
            </a:r>
            <a:r>
              <a:rPr sz="3600" spc="-310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ortaya</a:t>
            </a:r>
            <a:r>
              <a:rPr sz="3600" spc="-310" dirty="0">
                <a:latin typeface="Tahoma"/>
                <a:cs typeface="Tahoma"/>
              </a:rPr>
              <a:t> </a:t>
            </a:r>
            <a:r>
              <a:rPr sz="3600" spc="204" dirty="0">
                <a:latin typeface="Tahoma"/>
                <a:cs typeface="Tahoma"/>
              </a:rPr>
              <a:t>koymuş</a:t>
            </a:r>
            <a:r>
              <a:rPr sz="3600" spc="-30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olur.</a:t>
            </a:r>
            <a:endParaRPr sz="3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043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3000" y="1485900"/>
            <a:ext cx="7467600" cy="753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Kişiyi savunmaya itmez, yapıcıdır.</a:t>
            </a:r>
          </a:p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600" dirty="0" smtClean="0">
                <a:latin typeface="Microsoft Sans Serif"/>
                <a:cs typeface="Microsoft Sans Serif"/>
              </a:rPr>
              <a:t>Davranışa yöneliktir.</a:t>
            </a:r>
          </a:p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Kişiye olması gerekeni yumuşak</a:t>
            </a:r>
            <a:r>
              <a:rPr kumimoji="0" lang="tr-TR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bir dille anlatır.</a:t>
            </a:r>
          </a:p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600" baseline="0" dirty="0" smtClean="0">
                <a:latin typeface="Microsoft Sans Serif"/>
                <a:cs typeface="Microsoft Sans Serif"/>
              </a:rPr>
              <a:t>Sorun</a:t>
            </a:r>
            <a:r>
              <a:rPr lang="tr-TR" sz="3600" dirty="0" smtClean="0">
                <a:latin typeface="Microsoft Sans Serif"/>
                <a:cs typeface="Microsoft Sans Serif"/>
              </a:rPr>
              <a:t> çözmeye yöneliktir.</a:t>
            </a:r>
          </a:p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Kişi, başkalarını düşünmeyi öğretir.</a:t>
            </a:r>
          </a:p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3600" i="1" u="sng" dirty="0">
              <a:latin typeface="Microsoft Sans Serif"/>
              <a:cs typeface="Microsoft Sans Serif"/>
            </a:endParaRPr>
          </a:p>
          <a:p>
            <a:r>
              <a:rPr kumimoji="0" lang="tr-TR" sz="3600" b="0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«</a:t>
            </a:r>
            <a:r>
              <a:rPr lang="tr-TR" sz="3600" i="1" u="sng" dirty="0"/>
              <a:t>“Benim için önemli olan bir konuşmayı bitiremeden ayrılmak beni rahatsız ediyor</a:t>
            </a:r>
            <a:r>
              <a:rPr lang="tr-TR" sz="3600" i="1" u="sng" dirty="0" smtClean="0"/>
              <a:t>.</a:t>
            </a:r>
            <a:r>
              <a:rPr lang="tr-TR" sz="3600" i="1" u="sng" dirty="0" smtClean="0">
                <a:latin typeface="Microsoft Sans Serif"/>
                <a:cs typeface="Microsoft Sans Serif"/>
              </a:rPr>
              <a:t>»</a:t>
            </a:r>
            <a:endParaRPr lang="tr-TR" sz="3600" i="1" u="sng" dirty="0"/>
          </a:p>
        </p:txBody>
      </p:sp>
      <p:sp>
        <p:nvSpPr>
          <p:cNvPr id="4" name="Dikdörtgen 3"/>
          <p:cNvSpPr/>
          <p:nvPr/>
        </p:nvSpPr>
        <p:spPr>
          <a:xfrm>
            <a:off x="9525000" y="1485900"/>
            <a:ext cx="7467600" cy="587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600" dirty="0" smtClean="0">
                <a:latin typeface="Microsoft Sans Serif"/>
                <a:cs typeface="Microsoft Sans Serif"/>
              </a:rPr>
              <a:t>Kişiyi savunmaya iter, suçlayıcıdır.</a:t>
            </a:r>
          </a:p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Davranıştan</a:t>
            </a:r>
            <a:r>
              <a:rPr kumimoji="0" lang="tr-TR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çok kişiliğe yöneliktir.</a:t>
            </a:r>
          </a:p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Sorunu</a:t>
            </a:r>
            <a:r>
              <a:rPr kumimoji="0" lang="tr-TR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daha çok büyütür.</a:t>
            </a:r>
          </a:p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600" baseline="0" dirty="0" smtClean="0">
                <a:latin typeface="Microsoft Sans Serif"/>
                <a:cs typeface="Microsoft Sans Serif"/>
              </a:rPr>
              <a:t>Kişiyi</a:t>
            </a:r>
            <a:r>
              <a:rPr lang="tr-TR" sz="3600" dirty="0" smtClean="0">
                <a:latin typeface="Microsoft Sans Serif"/>
                <a:cs typeface="Microsoft Sans Serif"/>
              </a:rPr>
              <a:t> aşağılar ve kırar.</a:t>
            </a:r>
          </a:p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600" baseline="0" dirty="0" smtClean="0">
                <a:latin typeface="Microsoft Sans Serif"/>
                <a:cs typeface="Microsoft Sans Serif"/>
              </a:rPr>
              <a:t>Kişi,</a:t>
            </a:r>
            <a:r>
              <a:rPr lang="tr-TR" sz="3600" dirty="0" smtClean="0">
                <a:latin typeface="Microsoft Sans Serif"/>
                <a:cs typeface="Microsoft Sans Serif"/>
              </a:rPr>
              <a:t> kendini suçlanmış hisseder.</a:t>
            </a:r>
          </a:p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584200" marR="5080" lvl="0" indent="-571500" defTabSz="914400" eaLnBrk="1" fontAlgn="auto" latinLnBrk="0" hangingPunct="1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600" i="1" u="sng" dirty="0" smtClean="0">
                <a:latin typeface="Microsoft Sans Serif"/>
                <a:cs typeface="Microsoft Sans Serif"/>
              </a:rPr>
              <a:t>«Her zaman beni dinlemiyorsun»</a:t>
            </a:r>
            <a:endParaRPr kumimoji="0" lang="tr-TR" sz="3600" b="0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303292" y="562570"/>
            <a:ext cx="314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BEN DİLİ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704529" y="562570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SEN DİLİ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7941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886458"/>
            <a:ext cx="15150465" cy="640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105" dirty="0">
                <a:latin typeface="Tahoma"/>
                <a:cs typeface="Tahoma"/>
              </a:rPr>
              <a:t>Etkili</a:t>
            </a:r>
            <a:r>
              <a:rPr sz="3600" spc="-290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iletişim</a:t>
            </a:r>
            <a:r>
              <a:rPr sz="3600" spc="-285" dirty="0">
                <a:latin typeface="Tahoma"/>
                <a:cs typeface="Tahoma"/>
              </a:rPr>
              <a:t> </a:t>
            </a:r>
            <a:r>
              <a:rPr sz="3600" spc="135" dirty="0">
                <a:latin typeface="Tahoma"/>
                <a:cs typeface="Tahoma"/>
              </a:rPr>
              <a:t>kurabilmek</a:t>
            </a:r>
            <a:r>
              <a:rPr sz="3600" spc="-285" dirty="0">
                <a:latin typeface="Tahoma"/>
                <a:cs typeface="Tahoma"/>
              </a:rPr>
              <a:t> </a:t>
            </a:r>
            <a:r>
              <a:rPr sz="3600" spc="114" dirty="0">
                <a:latin typeface="Tahoma"/>
                <a:cs typeface="Tahoma"/>
              </a:rPr>
              <a:t>için</a:t>
            </a:r>
            <a:r>
              <a:rPr sz="3600" spc="-285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iletişim</a:t>
            </a:r>
            <a:r>
              <a:rPr sz="3600" spc="-285" dirty="0">
                <a:latin typeface="Tahoma"/>
                <a:cs typeface="Tahoma"/>
              </a:rPr>
              <a:t> </a:t>
            </a:r>
            <a:r>
              <a:rPr sz="3600" spc="105" dirty="0">
                <a:latin typeface="Tahoma"/>
                <a:cs typeface="Tahoma"/>
              </a:rPr>
              <a:t>engellerinden</a:t>
            </a:r>
            <a:r>
              <a:rPr sz="3600" spc="-285" dirty="0">
                <a:latin typeface="Tahoma"/>
                <a:cs typeface="Tahoma"/>
              </a:rPr>
              <a:t> </a:t>
            </a:r>
            <a:r>
              <a:rPr sz="3600" spc="190" dirty="0">
                <a:latin typeface="Tahoma"/>
                <a:cs typeface="Tahoma"/>
              </a:rPr>
              <a:t>de</a:t>
            </a:r>
            <a:r>
              <a:rPr sz="3600" spc="-285" dirty="0">
                <a:latin typeface="Tahoma"/>
                <a:cs typeface="Tahoma"/>
              </a:rPr>
              <a:t> </a:t>
            </a:r>
            <a:r>
              <a:rPr sz="3600" spc="175" dirty="0">
                <a:latin typeface="Tahoma"/>
                <a:cs typeface="Tahoma"/>
              </a:rPr>
              <a:t>kaçınmak</a:t>
            </a:r>
            <a:r>
              <a:rPr sz="3600" spc="-285" dirty="0">
                <a:latin typeface="Tahoma"/>
                <a:cs typeface="Tahoma"/>
              </a:rPr>
              <a:t> </a:t>
            </a:r>
            <a:r>
              <a:rPr sz="3600" spc="35" dirty="0">
                <a:latin typeface="Tahoma"/>
                <a:cs typeface="Tahoma"/>
              </a:rPr>
              <a:t>gerekir. </a:t>
            </a:r>
            <a:r>
              <a:rPr sz="3600" spc="105" dirty="0">
                <a:latin typeface="Tahoma"/>
                <a:cs typeface="Tahoma"/>
              </a:rPr>
              <a:t>Sıklıkla</a:t>
            </a:r>
            <a:r>
              <a:rPr sz="3600" spc="-275" dirty="0">
                <a:latin typeface="Tahoma"/>
                <a:cs typeface="Tahoma"/>
              </a:rPr>
              <a:t> </a:t>
            </a:r>
            <a:r>
              <a:rPr sz="3600" spc="55" dirty="0">
                <a:latin typeface="Tahoma"/>
                <a:cs typeface="Tahoma"/>
              </a:rPr>
              <a:t>kullanılan</a:t>
            </a:r>
            <a:r>
              <a:rPr sz="3600" spc="-280" dirty="0">
                <a:latin typeface="Tahoma"/>
                <a:cs typeface="Tahoma"/>
              </a:rPr>
              <a:t> </a:t>
            </a:r>
            <a:r>
              <a:rPr sz="3600" spc="95" dirty="0">
                <a:latin typeface="Tahoma"/>
                <a:cs typeface="Tahoma"/>
              </a:rPr>
              <a:t>iletişim</a:t>
            </a:r>
            <a:r>
              <a:rPr sz="3600" spc="-27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engelleri;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3600">
              <a:latin typeface="Tahoma"/>
              <a:cs typeface="Tahoma"/>
            </a:endParaRPr>
          </a:p>
          <a:p>
            <a:pPr marL="396240" indent="-395605">
              <a:lnSpc>
                <a:spcPct val="100000"/>
              </a:lnSpc>
              <a:buSzPct val="88888"/>
              <a:buAutoNum type="arabicPeriod"/>
              <a:tabLst>
                <a:tab pos="396240" algn="l"/>
              </a:tabLst>
            </a:pPr>
            <a:r>
              <a:rPr sz="3600" spc="145" dirty="0">
                <a:latin typeface="Tahoma"/>
                <a:cs typeface="Tahoma"/>
              </a:rPr>
              <a:t>Ahlak</a:t>
            </a:r>
            <a:r>
              <a:rPr sz="3600" spc="-315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dersi</a:t>
            </a:r>
            <a:r>
              <a:rPr sz="3600" spc="-315" dirty="0">
                <a:latin typeface="Tahoma"/>
                <a:cs typeface="Tahoma"/>
              </a:rPr>
              <a:t> </a:t>
            </a:r>
            <a:r>
              <a:rPr sz="3600" spc="175" dirty="0">
                <a:latin typeface="Tahoma"/>
                <a:cs typeface="Tahoma"/>
              </a:rPr>
              <a:t>vermek</a:t>
            </a:r>
            <a:endParaRPr sz="3600">
              <a:latin typeface="Tahoma"/>
              <a:cs typeface="Tahoma"/>
            </a:endParaRPr>
          </a:p>
          <a:p>
            <a:pPr marL="471170" indent="-458470">
              <a:lnSpc>
                <a:spcPct val="100000"/>
              </a:lnSpc>
              <a:spcBef>
                <a:spcPts val="705"/>
              </a:spcBef>
              <a:buSzPct val="88888"/>
              <a:buAutoNum type="arabicPeriod"/>
              <a:tabLst>
                <a:tab pos="471170" algn="l"/>
              </a:tabLst>
            </a:pPr>
            <a:r>
              <a:rPr sz="3600" spc="180" dirty="0">
                <a:latin typeface="Tahoma"/>
                <a:cs typeface="Tahoma"/>
              </a:rPr>
              <a:t>Öğüt</a:t>
            </a:r>
            <a:r>
              <a:rPr sz="3600" spc="-305" dirty="0">
                <a:latin typeface="Tahoma"/>
                <a:cs typeface="Tahoma"/>
              </a:rPr>
              <a:t> </a:t>
            </a:r>
            <a:r>
              <a:rPr sz="3600" spc="65" dirty="0">
                <a:latin typeface="Tahoma"/>
                <a:cs typeface="Tahoma"/>
              </a:rPr>
              <a:t>vermek.</a:t>
            </a:r>
            <a:endParaRPr sz="3600">
              <a:latin typeface="Tahoma"/>
              <a:cs typeface="Tahoma"/>
            </a:endParaRPr>
          </a:p>
          <a:p>
            <a:pPr marL="468630" indent="-455930">
              <a:lnSpc>
                <a:spcPct val="100000"/>
              </a:lnSpc>
              <a:spcBef>
                <a:spcPts val="705"/>
              </a:spcBef>
              <a:buSzPct val="88888"/>
              <a:buAutoNum type="arabicPeriod"/>
              <a:tabLst>
                <a:tab pos="468630" algn="l"/>
              </a:tabLst>
            </a:pPr>
            <a:r>
              <a:rPr sz="3600" spc="55" dirty="0">
                <a:latin typeface="Tahoma"/>
                <a:cs typeface="Tahoma"/>
              </a:rPr>
              <a:t>Yargılamak,</a:t>
            </a:r>
            <a:r>
              <a:rPr sz="3600" spc="-280" dirty="0">
                <a:latin typeface="Tahoma"/>
                <a:cs typeface="Tahoma"/>
              </a:rPr>
              <a:t> </a:t>
            </a:r>
            <a:r>
              <a:rPr sz="3600" spc="85" dirty="0">
                <a:latin typeface="Tahoma"/>
                <a:cs typeface="Tahoma"/>
              </a:rPr>
              <a:t>eleştirmek,</a:t>
            </a:r>
            <a:r>
              <a:rPr sz="3600" spc="-275" dirty="0">
                <a:latin typeface="Tahoma"/>
                <a:cs typeface="Tahoma"/>
              </a:rPr>
              <a:t> </a:t>
            </a:r>
            <a:r>
              <a:rPr sz="3600" spc="80" dirty="0">
                <a:latin typeface="Tahoma"/>
                <a:cs typeface="Tahoma"/>
              </a:rPr>
              <a:t>suçlamak.</a:t>
            </a:r>
            <a:endParaRPr sz="3600">
              <a:latin typeface="Tahoma"/>
              <a:cs typeface="Tahoma"/>
            </a:endParaRPr>
          </a:p>
          <a:p>
            <a:pPr marL="466725" indent="-454025">
              <a:lnSpc>
                <a:spcPct val="100000"/>
              </a:lnSpc>
              <a:spcBef>
                <a:spcPts val="705"/>
              </a:spcBef>
              <a:buSzPct val="88888"/>
              <a:buAutoNum type="arabicPeriod"/>
              <a:tabLst>
                <a:tab pos="466725" algn="l"/>
              </a:tabLst>
            </a:pPr>
            <a:r>
              <a:rPr sz="3600" spc="140" dirty="0">
                <a:latin typeface="Tahoma"/>
                <a:cs typeface="Tahoma"/>
              </a:rPr>
              <a:t>Emir</a:t>
            </a:r>
            <a:r>
              <a:rPr sz="3600" spc="-315" dirty="0">
                <a:latin typeface="Tahoma"/>
                <a:cs typeface="Tahoma"/>
              </a:rPr>
              <a:t> </a:t>
            </a:r>
            <a:r>
              <a:rPr sz="3600" spc="65" dirty="0">
                <a:latin typeface="Tahoma"/>
                <a:cs typeface="Tahoma"/>
              </a:rPr>
              <a:t>vermek.</a:t>
            </a:r>
            <a:endParaRPr sz="36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705"/>
              </a:spcBef>
              <a:buSzPct val="88888"/>
              <a:buAutoNum type="arabicPeriod"/>
              <a:tabLst>
                <a:tab pos="469900" algn="l"/>
              </a:tabLst>
            </a:pPr>
            <a:r>
              <a:rPr sz="3600" spc="145" dirty="0">
                <a:latin typeface="Tahoma"/>
                <a:cs typeface="Tahoma"/>
              </a:rPr>
              <a:t>Alay</a:t>
            </a:r>
            <a:r>
              <a:rPr sz="3600" spc="-305" dirty="0">
                <a:latin typeface="Tahoma"/>
                <a:cs typeface="Tahoma"/>
              </a:rPr>
              <a:t> </a:t>
            </a:r>
            <a:r>
              <a:rPr sz="3600" spc="80" dirty="0">
                <a:latin typeface="Tahoma"/>
                <a:cs typeface="Tahoma"/>
              </a:rPr>
              <a:t>etmek,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ad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70" dirty="0">
                <a:latin typeface="Tahoma"/>
                <a:cs typeface="Tahoma"/>
              </a:rPr>
              <a:t>takmak.</a:t>
            </a:r>
            <a:endParaRPr sz="3600">
              <a:latin typeface="Tahoma"/>
              <a:cs typeface="Tahoma"/>
            </a:endParaRPr>
          </a:p>
          <a:p>
            <a:pPr marL="12700" marR="10817225" indent="-9525">
              <a:lnSpc>
                <a:spcPct val="116300"/>
              </a:lnSpc>
              <a:buSzPct val="88888"/>
              <a:buAutoNum type="arabicPeriod"/>
              <a:tabLst>
                <a:tab pos="361950" algn="l"/>
              </a:tabLst>
            </a:pPr>
            <a:r>
              <a:rPr sz="3600" spc="150" dirty="0">
                <a:latin typeface="Tahoma"/>
                <a:cs typeface="Tahoma"/>
              </a:rPr>
              <a:t>	Konuyu</a:t>
            </a:r>
            <a:r>
              <a:rPr sz="3600" spc="-310" dirty="0">
                <a:latin typeface="Tahoma"/>
                <a:cs typeface="Tahoma"/>
              </a:rPr>
              <a:t> </a:t>
            </a:r>
            <a:r>
              <a:rPr sz="3600" spc="70" dirty="0">
                <a:latin typeface="Tahoma"/>
                <a:cs typeface="Tahoma"/>
              </a:rPr>
              <a:t>saptırmak. </a:t>
            </a:r>
            <a:r>
              <a:rPr sz="3600" spc="-10" dirty="0">
                <a:latin typeface="Tahoma"/>
                <a:cs typeface="Tahoma"/>
              </a:rPr>
              <a:t>7.Suçlamak.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81023" y="2701491"/>
            <a:ext cx="4112260" cy="4114800"/>
            <a:chOff x="8981023" y="2701491"/>
            <a:chExt cx="4112260" cy="4114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1023" y="2701491"/>
              <a:ext cx="4112070" cy="4114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14812" y="3588963"/>
              <a:ext cx="673100" cy="1922145"/>
            </a:xfrm>
            <a:custGeom>
              <a:avLst/>
              <a:gdLst/>
              <a:ahLst/>
              <a:cxnLst/>
              <a:rect l="l" t="t" r="r" b="b"/>
              <a:pathLst>
                <a:path w="673100" h="1922145">
                  <a:moveTo>
                    <a:pt x="488032" y="1921852"/>
                  </a:moveTo>
                  <a:lnTo>
                    <a:pt x="184736" y="1921852"/>
                  </a:lnTo>
                  <a:lnTo>
                    <a:pt x="0" y="0"/>
                  </a:lnTo>
                  <a:lnTo>
                    <a:pt x="672768" y="0"/>
                  </a:lnTo>
                  <a:lnTo>
                    <a:pt x="488032" y="1921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05388" y="3588448"/>
              <a:ext cx="683895" cy="1964055"/>
            </a:xfrm>
            <a:custGeom>
              <a:avLst/>
              <a:gdLst/>
              <a:ahLst/>
              <a:cxnLst/>
              <a:rect l="l" t="t" r="r" b="b"/>
              <a:pathLst>
                <a:path w="683895" h="1964054">
                  <a:moveTo>
                    <a:pt x="98844" y="1277848"/>
                  </a:moveTo>
                  <a:lnTo>
                    <a:pt x="98628" y="1273022"/>
                  </a:lnTo>
                  <a:lnTo>
                    <a:pt x="98361" y="1277848"/>
                  </a:lnTo>
                  <a:lnTo>
                    <a:pt x="98844" y="1277848"/>
                  </a:lnTo>
                  <a:close/>
                </a:path>
                <a:path w="683895" h="1964054">
                  <a:moveTo>
                    <a:pt x="130098" y="1531848"/>
                  </a:moveTo>
                  <a:lnTo>
                    <a:pt x="127927" y="1519148"/>
                  </a:lnTo>
                  <a:lnTo>
                    <a:pt x="129260" y="1531848"/>
                  </a:lnTo>
                  <a:lnTo>
                    <a:pt x="130098" y="1531848"/>
                  </a:lnTo>
                  <a:close/>
                </a:path>
                <a:path w="683895" h="1964054">
                  <a:moveTo>
                    <a:pt x="135369" y="1667916"/>
                  </a:moveTo>
                  <a:lnTo>
                    <a:pt x="129108" y="1658556"/>
                  </a:lnTo>
                  <a:lnTo>
                    <a:pt x="130619" y="1673987"/>
                  </a:lnTo>
                  <a:lnTo>
                    <a:pt x="132638" y="1666976"/>
                  </a:lnTo>
                  <a:lnTo>
                    <a:pt x="135369" y="1667916"/>
                  </a:lnTo>
                  <a:close/>
                </a:path>
                <a:path w="683895" h="1964054">
                  <a:moveTo>
                    <a:pt x="136499" y="1668716"/>
                  </a:moveTo>
                  <a:lnTo>
                    <a:pt x="135369" y="1667916"/>
                  </a:lnTo>
                  <a:lnTo>
                    <a:pt x="136499" y="1669656"/>
                  </a:lnTo>
                  <a:lnTo>
                    <a:pt x="136499" y="1668716"/>
                  </a:lnTo>
                  <a:close/>
                </a:path>
                <a:path w="683895" h="1964054">
                  <a:moveTo>
                    <a:pt x="139344" y="1094536"/>
                  </a:moveTo>
                  <a:lnTo>
                    <a:pt x="138442" y="1087348"/>
                  </a:lnTo>
                  <a:lnTo>
                    <a:pt x="137718" y="1087348"/>
                  </a:lnTo>
                  <a:lnTo>
                    <a:pt x="139344" y="1094536"/>
                  </a:lnTo>
                  <a:close/>
                </a:path>
                <a:path w="683895" h="1964054">
                  <a:moveTo>
                    <a:pt x="140589" y="1100048"/>
                  </a:moveTo>
                  <a:lnTo>
                    <a:pt x="139344" y="1094536"/>
                  </a:lnTo>
                  <a:lnTo>
                    <a:pt x="140030" y="1100048"/>
                  </a:lnTo>
                  <a:lnTo>
                    <a:pt x="140589" y="1100048"/>
                  </a:lnTo>
                  <a:close/>
                </a:path>
                <a:path w="683895" h="1964054">
                  <a:moveTo>
                    <a:pt x="148361" y="15379"/>
                  </a:moveTo>
                  <a:lnTo>
                    <a:pt x="133019" y="18389"/>
                  </a:lnTo>
                  <a:lnTo>
                    <a:pt x="130949" y="20408"/>
                  </a:lnTo>
                  <a:lnTo>
                    <a:pt x="148361" y="15379"/>
                  </a:lnTo>
                  <a:close/>
                </a:path>
                <a:path w="683895" h="1964054">
                  <a:moveTo>
                    <a:pt x="243382" y="18491"/>
                  </a:moveTo>
                  <a:lnTo>
                    <a:pt x="232422" y="15024"/>
                  </a:lnTo>
                  <a:lnTo>
                    <a:pt x="217004" y="15557"/>
                  </a:lnTo>
                  <a:lnTo>
                    <a:pt x="199885" y="17132"/>
                  </a:lnTo>
                  <a:lnTo>
                    <a:pt x="183756" y="16789"/>
                  </a:lnTo>
                  <a:lnTo>
                    <a:pt x="180505" y="14820"/>
                  </a:lnTo>
                  <a:lnTo>
                    <a:pt x="171615" y="21780"/>
                  </a:lnTo>
                  <a:lnTo>
                    <a:pt x="190538" y="20472"/>
                  </a:lnTo>
                  <a:lnTo>
                    <a:pt x="210146" y="18821"/>
                  </a:lnTo>
                  <a:lnTo>
                    <a:pt x="228422" y="17830"/>
                  </a:lnTo>
                  <a:lnTo>
                    <a:pt x="243382" y="18491"/>
                  </a:lnTo>
                  <a:close/>
                </a:path>
                <a:path w="683895" h="1964054">
                  <a:moveTo>
                    <a:pt x="249745" y="12280"/>
                  </a:moveTo>
                  <a:lnTo>
                    <a:pt x="248983" y="9601"/>
                  </a:lnTo>
                  <a:lnTo>
                    <a:pt x="237502" y="7061"/>
                  </a:lnTo>
                  <a:lnTo>
                    <a:pt x="227622" y="9931"/>
                  </a:lnTo>
                  <a:lnTo>
                    <a:pt x="232562" y="8521"/>
                  </a:lnTo>
                  <a:lnTo>
                    <a:pt x="249745" y="12280"/>
                  </a:lnTo>
                  <a:close/>
                </a:path>
                <a:path w="683895" h="1964054">
                  <a:moveTo>
                    <a:pt x="270306" y="1950961"/>
                  </a:moveTo>
                  <a:lnTo>
                    <a:pt x="261785" y="1952371"/>
                  </a:lnTo>
                  <a:lnTo>
                    <a:pt x="265836" y="1951951"/>
                  </a:lnTo>
                  <a:lnTo>
                    <a:pt x="268376" y="1951482"/>
                  </a:lnTo>
                  <a:lnTo>
                    <a:pt x="270306" y="1950961"/>
                  </a:lnTo>
                  <a:close/>
                </a:path>
                <a:path w="683895" h="1964054">
                  <a:moveTo>
                    <a:pt x="292557" y="38100"/>
                  </a:moveTo>
                  <a:lnTo>
                    <a:pt x="290969" y="36868"/>
                  </a:lnTo>
                  <a:lnTo>
                    <a:pt x="287134" y="37363"/>
                  </a:lnTo>
                  <a:lnTo>
                    <a:pt x="289471" y="38023"/>
                  </a:lnTo>
                  <a:lnTo>
                    <a:pt x="292557" y="38100"/>
                  </a:lnTo>
                  <a:close/>
                </a:path>
                <a:path w="683895" h="1964054">
                  <a:moveTo>
                    <a:pt x="303898" y="34607"/>
                  </a:moveTo>
                  <a:lnTo>
                    <a:pt x="301269" y="34950"/>
                  </a:lnTo>
                  <a:lnTo>
                    <a:pt x="288480" y="36029"/>
                  </a:lnTo>
                  <a:lnTo>
                    <a:pt x="289788" y="36360"/>
                  </a:lnTo>
                  <a:lnTo>
                    <a:pt x="290169" y="36588"/>
                  </a:lnTo>
                  <a:lnTo>
                    <a:pt x="290969" y="36868"/>
                  </a:lnTo>
                  <a:lnTo>
                    <a:pt x="293319" y="36830"/>
                  </a:lnTo>
                  <a:lnTo>
                    <a:pt x="296621" y="36830"/>
                  </a:lnTo>
                  <a:lnTo>
                    <a:pt x="302171" y="37058"/>
                  </a:lnTo>
                  <a:lnTo>
                    <a:pt x="302247" y="35229"/>
                  </a:lnTo>
                  <a:lnTo>
                    <a:pt x="303898" y="34607"/>
                  </a:lnTo>
                  <a:close/>
                </a:path>
                <a:path w="683895" h="1964054">
                  <a:moveTo>
                    <a:pt x="324853" y="31280"/>
                  </a:moveTo>
                  <a:lnTo>
                    <a:pt x="318414" y="29959"/>
                  </a:lnTo>
                  <a:lnTo>
                    <a:pt x="313728" y="28689"/>
                  </a:lnTo>
                  <a:lnTo>
                    <a:pt x="313550" y="27203"/>
                  </a:lnTo>
                  <a:lnTo>
                    <a:pt x="320573" y="25260"/>
                  </a:lnTo>
                  <a:lnTo>
                    <a:pt x="304761" y="26860"/>
                  </a:lnTo>
                  <a:lnTo>
                    <a:pt x="300736" y="29171"/>
                  </a:lnTo>
                  <a:lnTo>
                    <a:pt x="307708" y="31013"/>
                  </a:lnTo>
                  <a:lnTo>
                    <a:pt x="324853" y="31280"/>
                  </a:lnTo>
                  <a:close/>
                </a:path>
                <a:path w="683895" h="1964054">
                  <a:moveTo>
                    <a:pt x="333184" y="1948942"/>
                  </a:moveTo>
                  <a:lnTo>
                    <a:pt x="330314" y="1950262"/>
                  </a:lnTo>
                  <a:lnTo>
                    <a:pt x="329184" y="1951202"/>
                  </a:lnTo>
                  <a:lnTo>
                    <a:pt x="331685" y="1951342"/>
                  </a:lnTo>
                  <a:lnTo>
                    <a:pt x="333184" y="1948942"/>
                  </a:lnTo>
                  <a:close/>
                </a:path>
                <a:path w="683895" h="1964054">
                  <a:moveTo>
                    <a:pt x="351218" y="29908"/>
                  </a:moveTo>
                  <a:lnTo>
                    <a:pt x="348957" y="28549"/>
                  </a:lnTo>
                  <a:lnTo>
                    <a:pt x="348767" y="25768"/>
                  </a:lnTo>
                  <a:lnTo>
                    <a:pt x="343446" y="30899"/>
                  </a:lnTo>
                  <a:lnTo>
                    <a:pt x="344855" y="28359"/>
                  </a:lnTo>
                  <a:lnTo>
                    <a:pt x="341515" y="30810"/>
                  </a:lnTo>
                  <a:lnTo>
                    <a:pt x="334365" y="32588"/>
                  </a:lnTo>
                  <a:lnTo>
                    <a:pt x="351218" y="29908"/>
                  </a:lnTo>
                  <a:close/>
                </a:path>
                <a:path w="683895" h="1964054">
                  <a:moveTo>
                    <a:pt x="352069" y="38976"/>
                  </a:moveTo>
                  <a:lnTo>
                    <a:pt x="350024" y="37160"/>
                  </a:lnTo>
                  <a:lnTo>
                    <a:pt x="344627" y="34950"/>
                  </a:lnTo>
                  <a:lnTo>
                    <a:pt x="329323" y="37909"/>
                  </a:lnTo>
                  <a:lnTo>
                    <a:pt x="332524" y="39878"/>
                  </a:lnTo>
                  <a:lnTo>
                    <a:pt x="346125" y="40347"/>
                  </a:lnTo>
                  <a:lnTo>
                    <a:pt x="341096" y="41808"/>
                  </a:lnTo>
                  <a:lnTo>
                    <a:pt x="349504" y="40500"/>
                  </a:lnTo>
                  <a:lnTo>
                    <a:pt x="352069" y="38976"/>
                  </a:lnTo>
                  <a:close/>
                </a:path>
                <a:path w="683895" h="1964054">
                  <a:moveTo>
                    <a:pt x="359117" y="28689"/>
                  </a:moveTo>
                  <a:lnTo>
                    <a:pt x="351218" y="29908"/>
                  </a:lnTo>
                  <a:lnTo>
                    <a:pt x="352577" y="30759"/>
                  </a:lnTo>
                  <a:lnTo>
                    <a:pt x="354698" y="31038"/>
                  </a:lnTo>
                  <a:lnTo>
                    <a:pt x="359117" y="28689"/>
                  </a:lnTo>
                  <a:close/>
                </a:path>
                <a:path w="683895" h="1964054">
                  <a:moveTo>
                    <a:pt x="367220" y="19050"/>
                  </a:moveTo>
                  <a:lnTo>
                    <a:pt x="361899" y="19138"/>
                  </a:lnTo>
                  <a:lnTo>
                    <a:pt x="334086" y="25730"/>
                  </a:lnTo>
                  <a:lnTo>
                    <a:pt x="367220" y="19050"/>
                  </a:lnTo>
                  <a:close/>
                </a:path>
                <a:path w="683895" h="1964054">
                  <a:moveTo>
                    <a:pt x="424980" y="16510"/>
                  </a:moveTo>
                  <a:lnTo>
                    <a:pt x="416775" y="13449"/>
                  </a:lnTo>
                  <a:lnTo>
                    <a:pt x="414235" y="15925"/>
                  </a:lnTo>
                  <a:lnTo>
                    <a:pt x="414426" y="18313"/>
                  </a:lnTo>
                  <a:lnTo>
                    <a:pt x="413156" y="20840"/>
                  </a:lnTo>
                  <a:lnTo>
                    <a:pt x="406184" y="23799"/>
                  </a:lnTo>
                  <a:lnTo>
                    <a:pt x="414858" y="21564"/>
                  </a:lnTo>
                  <a:lnTo>
                    <a:pt x="422732" y="19177"/>
                  </a:lnTo>
                  <a:lnTo>
                    <a:pt x="424980" y="16510"/>
                  </a:lnTo>
                  <a:close/>
                </a:path>
                <a:path w="683895" h="1964054">
                  <a:moveTo>
                    <a:pt x="437311" y="1963648"/>
                  </a:moveTo>
                  <a:lnTo>
                    <a:pt x="424180" y="1950948"/>
                  </a:lnTo>
                  <a:lnTo>
                    <a:pt x="416572" y="1950948"/>
                  </a:lnTo>
                  <a:lnTo>
                    <a:pt x="430403" y="1963648"/>
                  </a:lnTo>
                  <a:lnTo>
                    <a:pt x="437311" y="1963648"/>
                  </a:lnTo>
                  <a:close/>
                </a:path>
                <a:path w="683895" h="1964054">
                  <a:moveTo>
                    <a:pt x="439127" y="36677"/>
                  </a:moveTo>
                  <a:lnTo>
                    <a:pt x="434809" y="34518"/>
                  </a:lnTo>
                  <a:lnTo>
                    <a:pt x="433679" y="32219"/>
                  </a:lnTo>
                  <a:lnTo>
                    <a:pt x="422376" y="34290"/>
                  </a:lnTo>
                  <a:lnTo>
                    <a:pt x="428167" y="35509"/>
                  </a:lnTo>
                  <a:lnTo>
                    <a:pt x="439127" y="36677"/>
                  </a:lnTo>
                  <a:close/>
                </a:path>
                <a:path w="683895" h="1964054">
                  <a:moveTo>
                    <a:pt x="439508" y="2400"/>
                  </a:moveTo>
                  <a:lnTo>
                    <a:pt x="435279" y="2260"/>
                  </a:lnTo>
                  <a:lnTo>
                    <a:pt x="436410" y="3479"/>
                  </a:lnTo>
                  <a:lnTo>
                    <a:pt x="438670" y="2832"/>
                  </a:lnTo>
                  <a:lnTo>
                    <a:pt x="439508" y="2400"/>
                  </a:lnTo>
                  <a:close/>
                </a:path>
                <a:path w="683895" h="1964054">
                  <a:moveTo>
                    <a:pt x="440918" y="37579"/>
                  </a:moveTo>
                  <a:lnTo>
                    <a:pt x="439191" y="36715"/>
                  </a:lnTo>
                  <a:lnTo>
                    <a:pt x="439940" y="39370"/>
                  </a:lnTo>
                  <a:lnTo>
                    <a:pt x="440918" y="37579"/>
                  </a:lnTo>
                  <a:close/>
                </a:path>
                <a:path w="683895" h="1964054">
                  <a:moveTo>
                    <a:pt x="450570" y="29070"/>
                  </a:moveTo>
                  <a:lnTo>
                    <a:pt x="435508" y="28689"/>
                  </a:lnTo>
                  <a:lnTo>
                    <a:pt x="432689" y="30200"/>
                  </a:lnTo>
                  <a:lnTo>
                    <a:pt x="433679" y="32219"/>
                  </a:lnTo>
                  <a:lnTo>
                    <a:pt x="450570" y="29070"/>
                  </a:lnTo>
                  <a:close/>
                </a:path>
                <a:path w="683895" h="1964054">
                  <a:moveTo>
                    <a:pt x="466483" y="17970"/>
                  </a:moveTo>
                  <a:lnTo>
                    <a:pt x="462432" y="13309"/>
                  </a:lnTo>
                  <a:lnTo>
                    <a:pt x="458812" y="10020"/>
                  </a:lnTo>
                  <a:lnTo>
                    <a:pt x="449541" y="5410"/>
                  </a:lnTo>
                  <a:lnTo>
                    <a:pt x="447040" y="6159"/>
                  </a:lnTo>
                  <a:lnTo>
                    <a:pt x="444919" y="8229"/>
                  </a:lnTo>
                  <a:lnTo>
                    <a:pt x="436740" y="7670"/>
                  </a:lnTo>
                  <a:lnTo>
                    <a:pt x="429628" y="6121"/>
                  </a:lnTo>
                  <a:lnTo>
                    <a:pt x="436778" y="5219"/>
                  </a:lnTo>
                  <a:lnTo>
                    <a:pt x="436410" y="3479"/>
                  </a:lnTo>
                  <a:lnTo>
                    <a:pt x="431863" y="4673"/>
                  </a:lnTo>
                  <a:lnTo>
                    <a:pt x="427850" y="6172"/>
                  </a:lnTo>
                  <a:lnTo>
                    <a:pt x="427672" y="7886"/>
                  </a:lnTo>
                  <a:lnTo>
                    <a:pt x="434619" y="9740"/>
                  </a:lnTo>
                  <a:lnTo>
                    <a:pt x="437070" y="9029"/>
                  </a:lnTo>
                  <a:lnTo>
                    <a:pt x="447878" y="11087"/>
                  </a:lnTo>
                  <a:lnTo>
                    <a:pt x="457911" y="13906"/>
                  </a:lnTo>
                  <a:lnTo>
                    <a:pt x="464870" y="16522"/>
                  </a:lnTo>
                  <a:lnTo>
                    <a:pt x="466483" y="17970"/>
                  </a:lnTo>
                  <a:close/>
                </a:path>
                <a:path w="683895" h="1964054">
                  <a:moveTo>
                    <a:pt x="469442" y="23469"/>
                  </a:moveTo>
                  <a:lnTo>
                    <a:pt x="451472" y="22288"/>
                  </a:lnTo>
                  <a:lnTo>
                    <a:pt x="451840" y="23710"/>
                  </a:lnTo>
                  <a:lnTo>
                    <a:pt x="455091" y="25679"/>
                  </a:lnTo>
                  <a:lnTo>
                    <a:pt x="450189" y="27089"/>
                  </a:lnTo>
                  <a:lnTo>
                    <a:pt x="469442" y="23469"/>
                  </a:lnTo>
                  <a:close/>
                </a:path>
                <a:path w="683895" h="1964054">
                  <a:moveTo>
                    <a:pt x="478243" y="21869"/>
                  </a:moveTo>
                  <a:lnTo>
                    <a:pt x="469442" y="23469"/>
                  </a:lnTo>
                  <a:lnTo>
                    <a:pt x="476135" y="23939"/>
                  </a:lnTo>
                  <a:lnTo>
                    <a:pt x="478243" y="21869"/>
                  </a:lnTo>
                  <a:close/>
                </a:path>
                <a:path w="683895" h="1964054">
                  <a:moveTo>
                    <a:pt x="492696" y="35179"/>
                  </a:moveTo>
                  <a:lnTo>
                    <a:pt x="486054" y="30010"/>
                  </a:lnTo>
                  <a:lnTo>
                    <a:pt x="484035" y="30010"/>
                  </a:lnTo>
                  <a:lnTo>
                    <a:pt x="481736" y="29959"/>
                  </a:lnTo>
                  <a:lnTo>
                    <a:pt x="479374" y="29959"/>
                  </a:lnTo>
                  <a:lnTo>
                    <a:pt x="480695" y="31038"/>
                  </a:lnTo>
                  <a:lnTo>
                    <a:pt x="483235" y="33959"/>
                  </a:lnTo>
                  <a:lnTo>
                    <a:pt x="492696" y="35179"/>
                  </a:lnTo>
                  <a:close/>
                </a:path>
                <a:path w="683895" h="1964054">
                  <a:moveTo>
                    <a:pt x="500468" y="30289"/>
                  </a:moveTo>
                  <a:lnTo>
                    <a:pt x="494207" y="30149"/>
                  </a:lnTo>
                  <a:lnTo>
                    <a:pt x="485825" y="29870"/>
                  </a:lnTo>
                  <a:lnTo>
                    <a:pt x="486054" y="30010"/>
                  </a:lnTo>
                  <a:lnTo>
                    <a:pt x="493306" y="30200"/>
                  </a:lnTo>
                  <a:lnTo>
                    <a:pt x="498297" y="30289"/>
                  </a:lnTo>
                  <a:lnTo>
                    <a:pt x="500468" y="30289"/>
                  </a:lnTo>
                  <a:close/>
                </a:path>
                <a:path w="683895" h="1964054">
                  <a:moveTo>
                    <a:pt x="512038" y="37439"/>
                  </a:moveTo>
                  <a:lnTo>
                    <a:pt x="504558" y="39649"/>
                  </a:lnTo>
                  <a:lnTo>
                    <a:pt x="494957" y="43827"/>
                  </a:lnTo>
                  <a:lnTo>
                    <a:pt x="512038" y="37439"/>
                  </a:lnTo>
                  <a:close/>
                </a:path>
                <a:path w="683895" h="1964054">
                  <a:moveTo>
                    <a:pt x="528612" y="1569948"/>
                  </a:moveTo>
                  <a:lnTo>
                    <a:pt x="527621" y="1565287"/>
                  </a:lnTo>
                  <a:lnTo>
                    <a:pt x="527761" y="1569948"/>
                  </a:lnTo>
                  <a:lnTo>
                    <a:pt x="528612" y="1569948"/>
                  </a:lnTo>
                  <a:close/>
                </a:path>
                <a:path w="683895" h="1964054">
                  <a:moveTo>
                    <a:pt x="531952" y="32880"/>
                  </a:moveTo>
                  <a:lnTo>
                    <a:pt x="531622" y="32359"/>
                  </a:lnTo>
                  <a:lnTo>
                    <a:pt x="530580" y="31559"/>
                  </a:lnTo>
                  <a:lnTo>
                    <a:pt x="529412" y="31788"/>
                  </a:lnTo>
                  <a:lnTo>
                    <a:pt x="531952" y="32880"/>
                  </a:lnTo>
                  <a:close/>
                </a:path>
                <a:path w="683895" h="1964054">
                  <a:moveTo>
                    <a:pt x="539153" y="1798548"/>
                  </a:moveTo>
                  <a:lnTo>
                    <a:pt x="534530" y="1785848"/>
                  </a:lnTo>
                  <a:lnTo>
                    <a:pt x="536143" y="1798548"/>
                  </a:lnTo>
                  <a:lnTo>
                    <a:pt x="539153" y="1798548"/>
                  </a:lnTo>
                  <a:close/>
                </a:path>
                <a:path w="683895" h="1964054">
                  <a:moveTo>
                    <a:pt x="540804" y="28409"/>
                  </a:moveTo>
                  <a:lnTo>
                    <a:pt x="536092" y="28829"/>
                  </a:lnTo>
                  <a:lnTo>
                    <a:pt x="531710" y="29400"/>
                  </a:lnTo>
                  <a:lnTo>
                    <a:pt x="527951" y="30149"/>
                  </a:lnTo>
                  <a:lnTo>
                    <a:pt x="530580" y="31559"/>
                  </a:lnTo>
                  <a:lnTo>
                    <a:pt x="534543" y="30810"/>
                  </a:lnTo>
                  <a:lnTo>
                    <a:pt x="537641" y="29578"/>
                  </a:lnTo>
                  <a:lnTo>
                    <a:pt x="540804" y="28409"/>
                  </a:lnTo>
                  <a:close/>
                </a:path>
                <a:path w="683895" h="1964054">
                  <a:moveTo>
                    <a:pt x="549224" y="1596390"/>
                  </a:moveTo>
                  <a:lnTo>
                    <a:pt x="548093" y="1597939"/>
                  </a:lnTo>
                  <a:lnTo>
                    <a:pt x="546963" y="1598320"/>
                  </a:lnTo>
                  <a:lnTo>
                    <a:pt x="545833" y="1598599"/>
                  </a:lnTo>
                  <a:lnTo>
                    <a:pt x="546582" y="1600949"/>
                  </a:lnTo>
                  <a:lnTo>
                    <a:pt x="547674" y="1601089"/>
                  </a:lnTo>
                  <a:lnTo>
                    <a:pt x="549224" y="1596390"/>
                  </a:lnTo>
                  <a:close/>
                </a:path>
                <a:path w="683895" h="1964054">
                  <a:moveTo>
                    <a:pt x="551573" y="1597799"/>
                  </a:moveTo>
                  <a:lnTo>
                    <a:pt x="546684" y="1613700"/>
                  </a:lnTo>
                  <a:lnTo>
                    <a:pt x="548182" y="1610169"/>
                  </a:lnTo>
                  <a:lnTo>
                    <a:pt x="549783" y="1605038"/>
                  </a:lnTo>
                  <a:lnTo>
                    <a:pt x="551573" y="1597799"/>
                  </a:lnTo>
                  <a:close/>
                </a:path>
                <a:path w="683895" h="1964054">
                  <a:moveTo>
                    <a:pt x="559206" y="12979"/>
                  </a:moveTo>
                  <a:lnTo>
                    <a:pt x="544563" y="8521"/>
                  </a:lnTo>
                  <a:lnTo>
                    <a:pt x="545274" y="11201"/>
                  </a:lnTo>
                  <a:lnTo>
                    <a:pt x="528891" y="10160"/>
                  </a:lnTo>
                  <a:lnTo>
                    <a:pt x="532422" y="13449"/>
                  </a:lnTo>
                  <a:lnTo>
                    <a:pt x="530402" y="15570"/>
                  </a:lnTo>
                  <a:lnTo>
                    <a:pt x="559206" y="12979"/>
                  </a:lnTo>
                  <a:close/>
                </a:path>
                <a:path w="683895" h="1964054">
                  <a:moveTo>
                    <a:pt x="560006" y="26339"/>
                  </a:moveTo>
                  <a:lnTo>
                    <a:pt x="557555" y="26568"/>
                  </a:lnTo>
                  <a:lnTo>
                    <a:pt x="549783" y="25590"/>
                  </a:lnTo>
                  <a:lnTo>
                    <a:pt x="545172" y="26860"/>
                  </a:lnTo>
                  <a:lnTo>
                    <a:pt x="540804" y="28409"/>
                  </a:lnTo>
                  <a:lnTo>
                    <a:pt x="546582" y="27889"/>
                  </a:lnTo>
                  <a:lnTo>
                    <a:pt x="552665" y="27609"/>
                  </a:lnTo>
                  <a:lnTo>
                    <a:pt x="559244" y="27559"/>
                  </a:lnTo>
                  <a:lnTo>
                    <a:pt x="559904" y="26809"/>
                  </a:lnTo>
                  <a:lnTo>
                    <a:pt x="560006" y="26339"/>
                  </a:lnTo>
                  <a:close/>
                </a:path>
                <a:path w="683895" h="1964054">
                  <a:moveTo>
                    <a:pt x="563702" y="939190"/>
                  </a:moveTo>
                  <a:lnTo>
                    <a:pt x="562825" y="947648"/>
                  </a:lnTo>
                  <a:lnTo>
                    <a:pt x="563206" y="947648"/>
                  </a:lnTo>
                  <a:lnTo>
                    <a:pt x="563702" y="939190"/>
                  </a:lnTo>
                  <a:close/>
                </a:path>
                <a:path w="683895" h="1964054">
                  <a:moveTo>
                    <a:pt x="563956" y="934948"/>
                  </a:moveTo>
                  <a:lnTo>
                    <a:pt x="563702" y="939190"/>
                  </a:lnTo>
                  <a:lnTo>
                    <a:pt x="563892" y="937399"/>
                  </a:lnTo>
                  <a:lnTo>
                    <a:pt x="563956" y="934948"/>
                  </a:lnTo>
                  <a:close/>
                </a:path>
                <a:path w="683895" h="1964054">
                  <a:moveTo>
                    <a:pt x="570141" y="1368615"/>
                  </a:moveTo>
                  <a:lnTo>
                    <a:pt x="570026" y="1366748"/>
                  </a:lnTo>
                  <a:lnTo>
                    <a:pt x="569671" y="1366748"/>
                  </a:lnTo>
                  <a:lnTo>
                    <a:pt x="570141" y="1368615"/>
                  </a:lnTo>
                  <a:close/>
                </a:path>
                <a:path w="683895" h="1964054">
                  <a:moveTo>
                    <a:pt x="572947" y="1379448"/>
                  </a:moveTo>
                  <a:lnTo>
                    <a:pt x="570141" y="1368615"/>
                  </a:lnTo>
                  <a:lnTo>
                    <a:pt x="570852" y="1379448"/>
                  </a:lnTo>
                  <a:lnTo>
                    <a:pt x="569747" y="1392148"/>
                  </a:lnTo>
                  <a:lnTo>
                    <a:pt x="572947" y="1379448"/>
                  </a:lnTo>
                  <a:close/>
                </a:path>
                <a:path w="683895" h="1964054">
                  <a:moveTo>
                    <a:pt x="580148" y="40640"/>
                  </a:moveTo>
                  <a:lnTo>
                    <a:pt x="572858" y="41402"/>
                  </a:lnTo>
                  <a:lnTo>
                    <a:pt x="565124" y="41402"/>
                  </a:lnTo>
                  <a:lnTo>
                    <a:pt x="556704" y="40589"/>
                  </a:lnTo>
                  <a:lnTo>
                    <a:pt x="547382" y="38900"/>
                  </a:lnTo>
                  <a:lnTo>
                    <a:pt x="545795" y="41325"/>
                  </a:lnTo>
                  <a:lnTo>
                    <a:pt x="548652" y="43434"/>
                  </a:lnTo>
                  <a:lnTo>
                    <a:pt x="551446" y="45300"/>
                  </a:lnTo>
                  <a:lnTo>
                    <a:pt x="549643" y="46977"/>
                  </a:lnTo>
                  <a:lnTo>
                    <a:pt x="558063" y="46088"/>
                  </a:lnTo>
                  <a:lnTo>
                    <a:pt x="565899" y="44564"/>
                  </a:lnTo>
                  <a:lnTo>
                    <a:pt x="573239" y="42659"/>
                  </a:lnTo>
                  <a:lnTo>
                    <a:pt x="580148" y="40640"/>
                  </a:lnTo>
                  <a:close/>
                </a:path>
                <a:path w="683895" h="1964054">
                  <a:moveTo>
                    <a:pt x="589229" y="1214348"/>
                  </a:moveTo>
                  <a:lnTo>
                    <a:pt x="587349" y="1201648"/>
                  </a:lnTo>
                  <a:lnTo>
                    <a:pt x="584504" y="1201648"/>
                  </a:lnTo>
                  <a:lnTo>
                    <a:pt x="589229" y="1214348"/>
                  </a:lnTo>
                  <a:close/>
                </a:path>
                <a:path w="683895" h="1964054">
                  <a:moveTo>
                    <a:pt x="590270" y="29108"/>
                  </a:moveTo>
                  <a:lnTo>
                    <a:pt x="582485" y="28422"/>
                  </a:lnTo>
                  <a:lnTo>
                    <a:pt x="574675" y="27927"/>
                  </a:lnTo>
                  <a:lnTo>
                    <a:pt x="566889" y="27635"/>
                  </a:lnTo>
                  <a:lnTo>
                    <a:pt x="559244" y="27559"/>
                  </a:lnTo>
                  <a:lnTo>
                    <a:pt x="557834" y="29159"/>
                  </a:lnTo>
                  <a:lnTo>
                    <a:pt x="553415" y="32080"/>
                  </a:lnTo>
                  <a:lnTo>
                    <a:pt x="564375" y="31838"/>
                  </a:lnTo>
                  <a:lnTo>
                    <a:pt x="570369" y="30530"/>
                  </a:lnTo>
                  <a:lnTo>
                    <a:pt x="576656" y="29768"/>
                  </a:lnTo>
                  <a:lnTo>
                    <a:pt x="583272" y="29362"/>
                  </a:lnTo>
                  <a:lnTo>
                    <a:pt x="590270" y="29108"/>
                  </a:lnTo>
                  <a:close/>
                </a:path>
                <a:path w="683895" h="1964054">
                  <a:moveTo>
                    <a:pt x="594360" y="1167841"/>
                  </a:moveTo>
                  <a:lnTo>
                    <a:pt x="594220" y="1166901"/>
                  </a:lnTo>
                  <a:lnTo>
                    <a:pt x="593890" y="1168031"/>
                  </a:lnTo>
                  <a:lnTo>
                    <a:pt x="594360" y="1167841"/>
                  </a:lnTo>
                  <a:close/>
                </a:path>
                <a:path w="683895" h="1964054">
                  <a:moveTo>
                    <a:pt x="595210" y="36690"/>
                  </a:moveTo>
                  <a:lnTo>
                    <a:pt x="590410" y="37528"/>
                  </a:lnTo>
                  <a:lnTo>
                    <a:pt x="585508" y="39039"/>
                  </a:lnTo>
                  <a:lnTo>
                    <a:pt x="580148" y="40640"/>
                  </a:lnTo>
                  <a:lnTo>
                    <a:pt x="585228" y="39839"/>
                  </a:lnTo>
                  <a:lnTo>
                    <a:pt x="590169" y="38658"/>
                  </a:lnTo>
                  <a:lnTo>
                    <a:pt x="595210" y="36690"/>
                  </a:lnTo>
                  <a:close/>
                </a:path>
                <a:path w="683895" h="1964054">
                  <a:moveTo>
                    <a:pt x="595490" y="1196581"/>
                  </a:moveTo>
                  <a:lnTo>
                    <a:pt x="592709" y="1188034"/>
                  </a:lnTo>
                  <a:lnTo>
                    <a:pt x="591883" y="1180934"/>
                  </a:lnTo>
                  <a:lnTo>
                    <a:pt x="592467" y="1174521"/>
                  </a:lnTo>
                  <a:lnTo>
                    <a:pt x="593890" y="1168031"/>
                  </a:lnTo>
                  <a:lnTo>
                    <a:pt x="577977" y="1175981"/>
                  </a:lnTo>
                  <a:lnTo>
                    <a:pt x="595490" y="1196581"/>
                  </a:lnTo>
                  <a:close/>
                </a:path>
                <a:path w="683895" h="1964054">
                  <a:moveTo>
                    <a:pt x="607110" y="449008"/>
                  </a:moveTo>
                  <a:lnTo>
                    <a:pt x="604964" y="456171"/>
                  </a:lnTo>
                  <a:lnTo>
                    <a:pt x="603491" y="463753"/>
                  </a:lnTo>
                  <a:lnTo>
                    <a:pt x="603097" y="471614"/>
                  </a:lnTo>
                  <a:lnTo>
                    <a:pt x="604202" y="479615"/>
                  </a:lnTo>
                  <a:lnTo>
                    <a:pt x="604901" y="477786"/>
                  </a:lnTo>
                  <a:lnTo>
                    <a:pt x="605370" y="475996"/>
                  </a:lnTo>
                  <a:lnTo>
                    <a:pt x="605942" y="474167"/>
                  </a:lnTo>
                  <a:lnTo>
                    <a:pt x="605840" y="466318"/>
                  </a:lnTo>
                  <a:lnTo>
                    <a:pt x="605891" y="458457"/>
                  </a:lnTo>
                  <a:lnTo>
                    <a:pt x="607110" y="449008"/>
                  </a:lnTo>
                  <a:close/>
                </a:path>
                <a:path w="683895" h="1964054">
                  <a:moveTo>
                    <a:pt x="614210" y="426783"/>
                  </a:moveTo>
                  <a:lnTo>
                    <a:pt x="607110" y="449008"/>
                  </a:lnTo>
                  <a:lnTo>
                    <a:pt x="610349" y="440194"/>
                  </a:lnTo>
                  <a:lnTo>
                    <a:pt x="613054" y="432676"/>
                  </a:lnTo>
                  <a:lnTo>
                    <a:pt x="614210" y="426783"/>
                  </a:lnTo>
                  <a:close/>
                </a:path>
                <a:path w="683895" h="1964054">
                  <a:moveTo>
                    <a:pt x="621512" y="34290"/>
                  </a:moveTo>
                  <a:lnTo>
                    <a:pt x="617474" y="33210"/>
                  </a:lnTo>
                  <a:lnTo>
                    <a:pt x="612902" y="32308"/>
                  </a:lnTo>
                  <a:lnTo>
                    <a:pt x="608101" y="31470"/>
                  </a:lnTo>
                  <a:lnTo>
                    <a:pt x="612063" y="33108"/>
                  </a:lnTo>
                  <a:lnTo>
                    <a:pt x="620102" y="35648"/>
                  </a:lnTo>
                  <a:lnTo>
                    <a:pt x="621512" y="34290"/>
                  </a:lnTo>
                  <a:close/>
                </a:path>
                <a:path w="683895" h="1964054">
                  <a:moveTo>
                    <a:pt x="621753" y="21869"/>
                  </a:moveTo>
                  <a:lnTo>
                    <a:pt x="607301" y="21831"/>
                  </a:lnTo>
                  <a:lnTo>
                    <a:pt x="604989" y="23215"/>
                  </a:lnTo>
                  <a:lnTo>
                    <a:pt x="600875" y="25387"/>
                  </a:lnTo>
                  <a:lnTo>
                    <a:pt x="608901" y="27698"/>
                  </a:lnTo>
                  <a:lnTo>
                    <a:pt x="602132" y="28600"/>
                  </a:lnTo>
                  <a:lnTo>
                    <a:pt x="590270" y="29108"/>
                  </a:lnTo>
                  <a:lnTo>
                    <a:pt x="596480" y="29730"/>
                  </a:lnTo>
                  <a:lnTo>
                    <a:pt x="602449" y="30480"/>
                  </a:lnTo>
                  <a:lnTo>
                    <a:pt x="608101" y="31470"/>
                  </a:lnTo>
                  <a:lnTo>
                    <a:pt x="607352" y="31140"/>
                  </a:lnTo>
                  <a:lnTo>
                    <a:pt x="607212" y="31140"/>
                  </a:lnTo>
                  <a:lnTo>
                    <a:pt x="605751" y="30429"/>
                  </a:lnTo>
                  <a:lnTo>
                    <a:pt x="605231" y="30010"/>
                  </a:lnTo>
                  <a:lnTo>
                    <a:pt x="606933" y="30378"/>
                  </a:lnTo>
                  <a:lnTo>
                    <a:pt x="607631" y="30289"/>
                  </a:lnTo>
                  <a:lnTo>
                    <a:pt x="607860" y="30010"/>
                  </a:lnTo>
                  <a:lnTo>
                    <a:pt x="609231" y="28308"/>
                  </a:lnTo>
                  <a:lnTo>
                    <a:pt x="615099" y="24879"/>
                  </a:lnTo>
                  <a:lnTo>
                    <a:pt x="621652" y="21958"/>
                  </a:lnTo>
                  <a:close/>
                </a:path>
                <a:path w="683895" h="1964054">
                  <a:moveTo>
                    <a:pt x="625106" y="18961"/>
                  </a:moveTo>
                  <a:lnTo>
                    <a:pt x="621703" y="15290"/>
                  </a:lnTo>
                  <a:lnTo>
                    <a:pt x="610120" y="16167"/>
                  </a:lnTo>
                  <a:lnTo>
                    <a:pt x="604558" y="17894"/>
                  </a:lnTo>
                  <a:lnTo>
                    <a:pt x="600608" y="19964"/>
                  </a:lnTo>
                  <a:lnTo>
                    <a:pt x="593966" y="21831"/>
                  </a:lnTo>
                  <a:lnTo>
                    <a:pt x="607301" y="21831"/>
                  </a:lnTo>
                  <a:lnTo>
                    <a:pt x="621792" y="21831"/>
                  </a:lnTo>
                  <a:lnTo>
                    <a:pt x="625106" y="18961"/>
                  </a:lnTo>
                  <a:close/>
                </a:path>
                <a:path w="683895" h="1964054">
                  <a:moveTo>
                    <a:pt x="628815" y="209689"/>
                  </a:moveTo>
                  <a:lnTo>
                    <a:pt x="626503" y="212750"/>
                  </a:lnTo>
                  <a:lnTo>
                    <a:pt x="627113" y="212636"/>
                  </a:lnTo>
                  <a:lnTo>
                    <a:pt x="627075" y="212331"/>
                  </a:lnTo>
                  <a:lnTo>
                    <a:pt x="628815" y="209689"/>
                  </a:lnTo>
                  <a:close/>
                </a:path>
                <a:path w="683895" h="1964054">
                  <a:moveTo>
                    <a:pt x="629945" y="560362"/>
                  </a:moveTo>
                  <a:lnTo>
                    <a:pt x="629005" y="561543"/>
                  </a:lnTo>
                  <a:lnTo>
                    <a:pt x="628954" y="562203"/>
                  </a:lnTo>
                  <a:lnTo>
                    <a:pt x="629945" y="560362"/>
                  </a:lnTo>
                  <a:close/>
                </a:path>
                <a:path w="683895" h="1964054">
                  <a:moveTo>
                    <a:pt x="631355" y="182600"/>
                  </a:moveTo>
                  <a:lnTo>
                    <a:pt x="630466" y="189230"/>
                  </a:lnTo>
                  <a:lnTo>
                    <a:pt x="630936" y="190500"/>
                  </a:lnTo>
                  <a:lnTo>
                    <a:pt x="631355" y="182600"/>
                  </a:lnTo>
                  <a:close/>
                </a:path>
                <a:path w="683895" h="1964054">
                  <a:moveTo>
                    <a:pt x="631913" y="188810"/>
                  </a:moveTo>
                  <a:lnTo>
                    <a:pt x="631405" y="190322"/>
                  </a:lnTo>
                  <a:lnTo>
                    <a:pt x="631024" y="190931"/>
                  </a:lnTo>
                  <a:lnTo>
                    <a:pt x="630936" y="190500"/>
                  </a:lnTo>
                  <a:lnTo>
                    <a:pt x="630504" y="196151"/>
                  </a:lnTo>
                  <a:lnTo>
                    <a:pt x="630135" y="201561"/>
                  </a:lnTo>
                  <a:lnTo>
                    <a:pt x="630504" y="197040"/>
                  </a:lnTo>
                  <a:lnTo>
                    <a:pt x="631113" y="192811"/>
                  </a:lnTo>
                  <a:lnTo>
                    <a:pt x="631913" y="188810"/>
                  </a:lnTo>
                  <a:close/>
                </a:path>
                <a:path w="683895" h="1964054">
                  <a:moveTo>
                    <a:pt x="633006" y="173342"/>
                  </a:moveTo>
                  <a:lnTo>
                    <a:pt x="632206" y="172262"/>
                  </a:lnTo>
                  <a:lnTo>
                    <a:pt x="631596" y="173101"/>
                  </a:lnTo>
                  <a:lnTo>
                    <a:pt x="631825" y="180213"/>
                  </a:lnTo>
                  <a:lnTo>
                    <a:pt x="632294" y="177482"/>
                  </a:lnTo>
                  <a:lnTo>
                    <a:pt x="632625" y="175361"/>
                  </a:lnTo>
                  <a:lnTo>
                    <a:pt x="633006" y="173342"/>
                  </a:lnTo>
                  <a:close/>
                </a:path>
                <a:path w="683895" h="1964054">
                  <a:moveTo>
                    <a:pt x="634174" y="211340"/>
                  </a:moveTo>
                  <a:lnTo>
                    <a:pt x="627113" y="212636"/>
                  </a:lnTo>
                  <a:lnTo>
                    <a:pt x="628637" y="222516"/>
                  </a:lnTo>
                  <a:lnTo>
                    <a:pt x="631190" y="228079"/>
                  </a:lnTo>
                  <a:lnTo>
                    <a:pt x="632434" y="216890"/>
                  </a:lnTo>
                  <a:lnTo>
                    <a:pt x="634174" y="211340"/>
                  </a:lnTo>
                  <a:close/>
                </a:path>
                <a:path w="683895" h="1964054">
                  <a:moveTo>
                    <a:pt x="634415" y="178841"/>
                  </a:moveTo>
                  <a:lnTo>
                    <a:pt x="633514" y="181762"/>
                  </a:lnTo>
                  <a:lnTo>
                    <a:pt x="632625" y="185140"/>
                  </a:lnTo>
                  <a:lnTo>
                    <a:pt x="631913" y="188810"/>
                  </a:lnTo>
                  <a:lnTo>
                    <a:pt x="632485" y="187210"/>
                  </a:lnTo>
                  <a:lnTo>
                    <a:pt x="633285" y="184200"/>
                  </a:lnTo>
                  <a:lnTo>
                    <a:pt x="634415" y="178841"/>
                  </a:lnTo>
                  <a:close/>
                </a:path>
                <a:path w="683895" h="1964054">
                  <a:moveTo>
                    <a:pt x="635406" y="28270"/>
                  </a:moveTo>
                  <a:lnTo>
                    <a:pt x="633044" y="27889"/>
                  </a:lnTo>
                  <a:lnTo>
                    <a:pt x="631685" y="27800"/>
                  </a:lnTo>
                  <a:lnTo>
                    <a:pt x="628954" y="27800"/>
                  </a:lnTo>
                  <a:lnTo>
                    <a:pt x="609231" y="28308"/>
                  </a:lnTo>
                  <a:lnTo>
                    <a:pt x="619213" y="29400"/>
                  </a:lnTo>
                  <a:lnTo>
                    <a:pt x="610781" y="29679"/>
                  </a:lnTo>
                  <a:lnTo>
                    <a:pt x="607631" y="30289"/>
                  </a:lnTo>
                  <a:lnTo>
                    <a:pt x="607212" y="31089"/>
                  </a:lnTo>
                  <a:lnTo>
                    <a:pt x="607352" y="31140"/>
                  </a:lnTo>
                  <a:lnTo>
                    <a:pt x="629005" y="29349"/>
                  </a:lnTo>
                  <a:lnTo>
                    <a:pt x="630974" y="29210"/>
                  </a:lnTo>
                  <a:lnTo>
                    <a:pt x="635406" y="28270"/>
                  </a:lnTo>
                  <a:close/>
                </a:path>
                <a:path w="683895" h="1964054">
                  <a:moveTo>
                    <a:pt x="636155" y="108394"/>
                  </a:moveTo>
                  <a:lnTo>
                    <a:pt x="635736" y="113753"/>
                  </a:lnTo>
                  <a:lnTo>
                    <a:pt x="636117" y="113245"/>
                  </a:lnTo>
                  <a:lnTo>
                    <a:pt x="636155" y="108394"/>
                  </a:lnTo>
                  <a:close/>
                </a:path>
                <a:path w="683895" h="1964054">
                  <a:moveTo>
                    <a:pt x="638263" y="630148"/>
                  </a:moveTo>
                  <a:lnTo>
                    <a:pt x="638009" y="630148"/>
                  </a:lnTo>
                  <a:lnTo>
                    <a:pt x="637959" y="631075"/>
                  </a:lnTo>
                  <a:lnTo>
                    <a:pt x="638263" y="630148"/>
                  </a:lnTo>
                  <a:close/>
                </a:path>
                <a:path w="683895" h="1964054">
                  <a:moveTo>
                    <a:pt x="639406" y="110426"/>
                  </a:moveTo>
                  <a:lnTo>
                    <a:pt x="638035" y="110655"/>
                  </a:lnTo>
                  <a:lnTo>
                    <a:pt x="636117" y="113245"/>
                  </a:lnTo>
                  <a:lnTo>
                    <a:pt x="636016" y="125653"/>
                  </a:lnTo>
                  <a:lnTo>
                    <a:pt x="636536" y="117386"/>
                  </a:lnTo>
                  <a:lnTo>
                    <a:pt x="638086" y="114515"/>
                  </a:lnTo>
                  <a:lnTo>
                    <a:pt x="639406" y="110426"/>
                  </a:lnTo>
                  <a:close/>
                </a:path>
                <a:path w="683895" h="1964054">
                  <a:moveTo>
                    <a:pt x="641565" y="670407"/>
                  </a:moveTo>
                  <a:lnTo>
                    <a:pt x="640207" y="675855"/>
                  </a:lnTo>
                  <a:lnTo>
                    <a:pt x="638886" y="678865"/>
                  </a:lnTo>
                  <a:lnTo>
                    <a:pt x="637565" y="680796"/>
                  </a:lnTo>
                  <a:lnTo>
                    <a:pt x="638975" y="681215"/>
                  </a:lnTo>
                  <a:lnTo>
                    <a:pt x="640435" y="678827"/>
                  </a:lnTo>
                  <a:lnTo>
                    <a:pt x="641565" y="670407"/>
                  </a:lnTo>
                  <a:close/>
                </a:path>
                <a:path w="683895" h="1964054">
                  <a:moveTo>
                    <a:pt x="642747" y="404571"/>
                  </a:moveTo>
                  <a:lnTo>
                    <a:pt x="642696" y="396709"/>
                  </a:lnTo>
                  <a:lnTo>
                    <a:pt x="641705" y="391541"/>
                  </a:lnTo>
                  <a:lnTo>
                    <a:pt x="641667" y="383730"/>
                  </a:lnTo>
                  <a:lnTo>
                    <a:pt x="639406" y="386740"/>
                  </a:lnTo>
                  <a:lnTo>
                    <a:pt x="639076" y="407860"/>
                  </a:lnTo>
                  <a:lnTo>
                    <a:pt x="640956" y="410159"/>
                  </a:lnTo>
                  <a:lnTo>
                    <a:pt x="642747" y="404571"/>
                  </a:lnTo>
                  <a:close/>
                </a:path>
                <a:path w="683895" h="1964054">
                  <a:moveTo>
                    <a:pt x="647077" y="45808"/>
                  </a:moveTo>
                  <a:lnTo>
                    <a:pt x="642315" y="45859"/>
                  </a:lnTo>
                  <a:lnTo>
                    <a:pt x="644906" y="48958"/>
                  </a:lnTo>
                  <a:lnTo>
                    <a:pt x="647077" y="45808"/>
                  </a:lnTo>
                  <a:close/>
                </a:path>
                <a:path w="683895" h="1964054">
                  <a:moveTo>
                    <a:pt x="648601" y="442074"/>
                  </a:moveTo>
                  <a:lnTo>
                    <a:pt x="648347" y="436765"/>
                  </a:lnTo>
                  <a:lnTo>
                    <a:pt x="648157" y="439648"/>
                  </a:lnTo>
                  <a:lnTo>
                    <a:pt x="648601" y="442074"/>
                  </a:lnTo>
                  <a:close/>
                </a:path>
                <a:path w="683895" h="1964054">
                  <a:moveTo>
                    <a:pt x="648754" y="300748"/>
                  </a:moveTo>
                  <a:lnTo>
                    <a:pt x="645934" y="312648"/>
                  </a:lnTo>
                  <a:lnTo>
                    <a:pt x="644017" y="325348"/>
                  </a:lnTo>
                  <a:lnTo>
                    <a:pt x="648754" y="300748"/>
                  </a:lnTo>
                  <a:close/>
                </a:path>
                <a:path w="683895" h="1964054">
                  <a:moveTo>
                    <a:pt x="648919" y="300075"/>
                  </a:moveTo>
                  <a:lnTo>
                    <a:pt x="648906" y="299948"/>
                  </a:lnTo>
                  <a:lnTo>
                    <a:pt x="648754" y="300748"/>
                  </a:lnTo>
                  <a:lnTo>
                    <a:pt x="648919" y="300075"/>
                  </a:lnTo>
                  <a:close/>
                </a:path>
                <a:path w="683895" h="1964054">
                  <a:moveTo>
                    <a:pt x="649262" y="1016"/>
                  </a:moveTo>
                  <a:lnTo>
                    <a:pt x="644537" y="0"/>
                  </a:lnTo>
                  <a:lnTo>
                    <a:pt x="641845" y="711"/>
                  </a:lnTo>
                  <a:lnTo>
                    <a:pt x="639114" y="101"/>
                  </a:lnTo>
                  <a:lnTo>
                    <a:pt x="636536" y="800"/>
                  </a:lnTo>
                  <a:lnTo>
                    <a:pt x="636866" y="3530"/>
                  </a:lnTo>
                  <a:lnTo>
                    <a:pt x="643712" y="3048"/>
                  </a:lnTo>
                  <a:lnTo>
                    <a:pt x="648411" y="2120"/>
                  </a:lnTo>
                  <a:lnTo>
                    <a:pt x="649262" y="1016"/>
                  </a:lnTo>
                  <a:close/>
                </a:path>
                <a:path w="683895" h="1964054">
                  <a:moveTo>
                    <a:pt x="649617" y="36449"/>
                  </a:moveTo>
                  <a:lnTo>
                    <a:pt x="649274" y="35979"/>
                  </a:lnTo>
                  <a:lnTo>
                    <a:pt x="647598" y="33629"/>
                  </a:lnTo>
                  <a:lnTo>
                    <a:pt x="646137" y="34518"/>
                  </a:lnTo>
                  <a:lnTo>
                    <a:pt x="644677" y="35458"/>
                  </a:lnTo>
                  <a:lnTo>
                    <a:pt x="643343" y="36449"/>
                  </a:lnTo>
                  <a:lnTo>
                    <a:pt x="641705" y="37579"/>
                  </a:lnTo>
                  <a:lnTo>
                    <a:pt x="643775" y="36588"/>
                  </a:lnTo>
                  <a:lnTo>
                    <a:pt x="645706" y="36309"/>
                  </a:lnTo>
                  <a:lnTo>
                    <a:pt x="647687" y="35979"/>
                  </a:lnTo>
                  <a:lnTo>
                    <a:pt x="649617" y="36449"/>
                  </a:lnTo>
                  <a:close/>
                </a:path>
                <a:path w="683895" h="1964054">
                  <a:moveTo>
                    <a:pt x="650506" y="452348"/>
                  </a:moveTo>
                  <a:lnTo>
                    <a:pt x="648601" y="442074"/>
                  </a:lnTo>
                  <a:lnTo>
                    <a:pt x="649097" y="452348"/>
                  </a:lnTo>
                  <a:lnTo>
                    <a:pt x="650506" y="452348"/>
                  </a:lnTo>
                  <a:close/>
                </a:path>
                <a:path w="683895" h="1964054">
                  <a:moveTo>
                    <a:pt x="650697" y="29070"/>
                  </a:moveTo>
                  <a:lnTo>
                    <a:pt x="637336" y="28409"/>
                  </a:lnTo>
                  <a:lnTo>
                    <a:pt x="638556" y="27698"/>
                  </a:lnTo>
                  <a:lnTo>
                    <a:pt x="635406" y="28270"/>
                  </a:lnTo>
                  <a:lnTo>
                    <a:pt x="638467" y="29108"/>
                  </a:lnTo>
                  <a:lnTo>
                    <a:pt x="640397" y="30988"/>
                  </a:lnTo>
                  <a:lnTo>
                    <a:pt x="640537" y="34759"/>
                  </a:lnTo>
                  <a:lnTo>
                    <a:pt x="645147" y="32639"/>
                  </a:lnTo>
                  <a:lnTo>
                    <a:pt x="648398" y="30988"/>
                  </a:lnTo>
                  <a:lnTo>
                    <a:pt x="650227" y="29489"/>
                  </a:lnTo>
                  <a:lnTo>
                    <a:pt x="650646" y="29298"/>
                  </a:lnTo>
                  <a:lnTo>
                    <a:pt x="650697" y="29070"/>
                  </a:lnTo>
                  <a:close/>
                </a:path>
                <a:path w="683895" h="1964054">
                  <a:moveTo>
                    <a:pt x="651637" y="28600"/>
                  </a:moveTo>
                  <a:lnTo>
                    <a:pt x="650646" y="29298"/>
                  </a:lnTo>
                  <a:lnTo>
                    <a:pt x="650557" y="30099"/>
                  </a:lnTo>
                  <a:lnTo>
                    <a:pt x="651637" y="28600"/>
                  </a:lnTo>
                  <a:close/>
                </a:path>
                <a:path w="683895" h="1964054">
                  <a:moveTo>
                    <a:pt x="655231" y="439648"/>
                  </a:moveTo>
                  <a:lnTo>
                    <a:pt x="653935" y="426948"/>
                  </a:lnTo>
                  <a:lnTo>
                    <a:pt x="653224" y="414248"/>
                  </a:lnTo>
                  <a:lnTo>
                    <a:pt x="652399" y="401548"/>
                  </a:lnTo>
                  <a:lnTo>
                    <a:pt x="648385" y="401548"/>
                  </a:lnTo>
                  <a:lnTo>
                    <a:pt x="647268" y="414248"/>
                  </a:lnTo>
                  <a:lnTo>
                    <a:pt x="648347" y="436765"/>
                  </a:lnTo>
                  <a:lnTo>
                    <a:pt x="649008" y="426948"/>
                  </a:lnTo>
                  <a:lnTo>
                    <a:pt x="652780" y="426948"/>
                  </a:lnTo>
                  <a:lnTo>
                    <a:pt x="653034" y="439648"/>
                  </a:lnTo>
                  <a:lnTo>
                    <a:pt x="655231" y="439648"/>
                  </a:lnTo>
                  <a:close/>
                </a:path>
                <a:path w="683895" h="1964054">
                  <a:moveTo>
                    <a:pt x="657428" y="157403"/>
                  </a:moveTo>
                  <a:lnTo>
                    <a:pt x="656209" y="156641"/>
                  </a:lnTo>
                  <a:lnTo>
                    <a:pt x="655548" y="155473"/>
                  </a:lnTo>
                  <a:lnTo>
                    <a:pt x="655167" y="154063"/>
                  </a:lnTo>
                  <a:lnTo>
                    <a:pt x="655599" y="155752"/>
                  </a:lnTo>
                  <a:lnTo>
                    <a:pt x="656209" y="157111"/>
                  </a:lnTo>
                  <a:lnTo>
                    <a:pt x="657428" y="157403"/>
                  </a:lnTo>
                  <a:close/>
                </a:path>
                <a:path w="683895" h="1964054">
                  <a:moveTo>
                    <a:pt x="661949" y="93497"/>
                  </a:moveTo>
                  <a:lnTo>
                    <a:pt x="661289" y="82537"/>
                  </a:lnTo>
                  <a:lnTo>
                    <a:pt x="661568" y="70446"/>
                  </a:lnTo>
                  <a:lnTo>
                    <a:pt x="661339" y="72567"/>
                  </a:lnTo>
                  <a:lnTo>
                    <a:pt x="657783" y="72402"/>
                  </a:lnTo>
                  <a:lnTo>
                    <a:pt x="656336" y="77050"/>
                  </a:lnTo>
                  <a:lnTo>
                    <a:pt x="656285" y="84912"/>
                  </a:lnTo>
                  <a:lnTo>
                    <a:pt x="656907" y="94386"/>
                  </a:lnTo>
                  <a:lnTo>
                    <a:pt x="661949" y="93497"/>
                  </a:lnTo>
                  <a:close/>
                </a:path>
                <a:path w="683895" h="1964054">
                  <a:moveTo>
                    <a:pt x="662609" y="56527"/>
                  </a:moveTo>
                  <a:lnTo>
                    <a:pt x="660019" y="54889"/>
                  </a:lnTo>
                  <a:lnTo>
                    <a:pt x="661619" y="60998"/>
                  </a:lnTo>
                  <a:lnTo>
                    <a:pt x="661670" y="67678"/>
                  </a:lnTo>
                  <a:lnTo>
                    <a:pt x="661758" y="63957"/>
                  </a:lnTo>
                  <a:lnTo>
                    <a:pt x="662038" y="60147"/>
                  </a:lnTo>
                  <a:lnTo>
                    <a:pt x="662609" y="56527"/>
                  </a:lnTo>
                  <a:close/>
                </a:path>
                <a:path w="683895" h="1964054">
                  <a:moveTo>
                    <a:pt x="663448" y="144183"/>
                  </a:moveTo>
                  <a:lnTo>
                    <a:pt x="662800" y="140652"/>
                  </a:lnTo>
                  <a:lnTo>
                    <a:pt x="662089" y="151193"/>
                  </a:lnTo>
                  <a:lnTo>
                    <a:pt x="662330" y="156222"/>
                  </a:lnTo>
                  <a:lnTo>
                    <a:pt x="663028" y="150063"/>
                  </a:lnTo>
                  <a:lnTo>
                    <a:pt x="663448" y="144183"/>
                  </a:lnTo>
                  <a:close/>
                </a:path>
                <a:path w="683895" h="1964054">
                  <a:moveTo>
                    <a:pt x="663879" y="161544"/>
                  </a:moveTo>
                  <a:lnTo>
                    <a:pt x="662838" y="161721"/>
                  </a:lnTo>
                  <a:lnTo>
                    <a:pt x="662508" y="159232"/>
                  </a:lnTo>
                  <a:lnTo>
                    <a:pt x="662330" y="156222"/>
                  </a:lnTo>
                  <a:lnTo>
                    <a:pt x="660171" y="172935"/>
                  </a:lnTo>
                  <a:lnTo>
                    <a:pt x="659739" y="178562"/>
                  </a:lnTo>
                  <a:lnTo>
                    <a:pt x="660400" y="180581"/>
                  </a:lnTo>
                  <a:lnTo>
                    <a:pt x="663879" y="161544"/>
                  </a:lnTo>
                  <a:close/>
                </a:path>
                <a:path w="683895" h="1964054">
                  <a:moveTo>
                    <a:pt x="667029" y="198348"/>
                  </a:moveTo>
                  <a:lnTo>
                    <a:pt x="665988" y="198348"/>
                  </a:lnTo>
                  <a:lnTo>
                    <a:pt x="664857" y="185648"/>
                  </a:lnTo>
                  <a:lnTo>
                    <a:pt x="661377" y="185648"/>
                  </a:lnTo>
                  <a:lnTo>
                    <a:pt x="661009" y="198348"/>
                  </a:lnTo>
                  <a:lnTo>
                    <a:pt x="655713" y="198348"/>
                  </a:lnTo>
                  <a:lnTo>
                    <a:pt x="654354" y="185648"/>
                  </a:lnTo>
                  <a:lnTo>
                    <a:pt x="652157" y="185648"/>
                  </a:lnTo>
                  <a:lnTo>
                    <a:pt x="650519" y="172948"/>
                  </a:lnTo>
                  <a:lnTo>
                    <a:pt x="649198" y="160248"/>
                  </a:lnTo>
                  <a:lnTo>
                    <a:pt x="649249" y="147548"/>
                  </a:lnTo>
                  <a:lnTo>
                    <a:pt x="651687" y="122148"/>
                  </a:lnTo>
                  <a:lnTo>
                    <a:pt x="657288" y="122148"/>
                  </a:lnTo>
                  <a:lnTo>
                    <a:pt x="653567" y="134848"/>
                  </a:lnTo>
                  <a:lnTo>
                    <a:pt x="655129" y="147548"/>
                  </a:lnTo>
                  <a:lnTo>
                    <a:pt x="656170" y="134848"/>
                  </a:lnTo>
                  <a:lnTo>
                    <a:pt x="660031" y="122148"/>
                  </a:lnTo>
                  <a:lnTo>
                    <a:pt x="662711" y="109448"/>
                  </a:lnTo>
                  <a:lnTo>
                    <a:pt x="660209" y="96748"/>
                  </a:lnTo>
                  <a:lnTo>
                    <a:pt x="653478" y="109448"/>
                  </a:lnTo>
                  <a:lnTo>
                    <a:pt x="651484" y="96748"/>
                  </a:lnTo>
                  <a:lnTo>
                    <a:pt x="649414" y="84048"/>
                  </a:lnTo>
                  <a:lnTo>
                    <a:pt x="648550" y="71348"/>
                  </a:lnTo>
                  <a:lnTo>
                    <a:pt x="650176" y="58648"/>
                  </a:lnTo>
                  <a:lnTo>
                    <a:pt x="645121" y="58648"/>
                  </a:lnTo>
                  <a:lnTo>
                    <a:pt x="640537" y="71348"/>
                  </a:lnTo>
                  <a:lnTo>
                    <a:pt x="644842" y="71348"/>
                  </a:lnTo>
                  <a:lnTo>
                    <a:pt x="643712" y="96748"/>
                  </a:lnTo>
                  <a:lnTo>
                    <a:pt x="642823" y="109448"/>
                  </a:lnTo>
                  <a:lnTo>
                    <a:pt x="647877" y="109448"/>
                  </a:lnTo>
                  <a:lnTo>
                    <a:pt x="641845" y="122148"/>
                  </a:lnTo>
                  <a:lnTo>
                    <a:pt x="638886" y="134848"/>
                  </a:lnTo>
                  <a:lnTo>
                    <a:pt x="636104" y="147548"/>
                  </a:lnTo>
                  <a:lnTo>
                    <a:pt x="630605" y="160248"/>
                  </a:lnTo>
                  <a:lnTo>
                    <a:pt x="634225" y="160248"/>
                  </a:lnTo>
                  <a:lnTo>
                    <a:pt x="633006" y="172948"/>
                  </a:lnTo>
                  <a:lnTo>
                    <a:pt x="636435" y="172948"/>
                  </a:lnTo>
                  <a:lnTo>
                    <a:pt x="638035" y="160248"/>
                  </a:lnTo>
                  <a:lnTo>
                    <a:pt x="639546" y="160248"/>
                  </a:lnTo>
                  <a:lnTo>
                    <a:pt x="641794" y="172948"/>
                  </a:lnTo>
                  <a:lnTo>
                    <a:pt x="642353" y="185648"/>
                  </a:lnTo>
                  <a:lnTo>
                    <a:pt x="642404" y="198348"/>
                  </a:lnTo>
                  <a:lnTo>
                    <a:pt x="643115" y="211048"/>
                  </a:lnTo>
                  <a:lnTo>
                    <a:pt x="637616" y="211048"/>
                  </a:lnTo>
                  <a:lnTo>
                    <a:pt x="640537" y="223748"/>
                  </a:lnTo>
                  <a:lnTo>
                    <a:pt x="636346" y="236448"/>
                  </a:lnTo>
                  <a:lnTo>
                    <a:pt x="631825" y="236448"/>
                  </a:lnTo>
                  <a:lnTo>
                    <a:pt x="630974" y="236448"/>
                  </a:lnTo>
                  <a:lnTo>
                    <a:pt x="629551" y="236448"/>
                  </a:lnTo>
                  <a:lnTo>
                    <a:pt x="628103" y="223748"/>
                  </a:lnTo>
                  <a:lnTo>
                    <a:pt x="625614" y="249148"/>
                  </a:lnTo>
                  <a:lnTo>
                    <a:pt x="622655" y="261848"/>
                  </a:lnTo>
                  <a:lnTo>
                    <a:pt x="620471" y="274548"/>
                  </a:lnTo>
                  <a:lnTo>
                    <a:pt x="619302" y="287248"/>
                  </a:lnTo>
                  <a:lnTo>
                    <a:pt x="619442" y="299948"/>
                  </a:lnTo>
                  <a:lnTo>
                    <a:pt x="618959" y="299948"/>
                  </a:lnTo>
                  <a:lnTo>
                    <a:pt x="619836" y="312648"/>
                  </a:lnTo>
                  <a:lnTo>
                    <a:pt x="619442" y="312648"/>
                  </a:lnTo>
                  <a:lnTo>
                    <a:pt x="619264" y="350748"/>
                  </a:lnTo>
                  <a:lnTo>
                    <a:pt x="617893" y="350748"/>
                  </a:lnTo>
                  <a:lnTo>
                    <a:pt x="616178" y="376148"/>
                  </a:lnTo>
                  <a:lnTo>
                    <a:pt x="615480" y="414248"/>
                  </a:lnTo>
                  <a:lnTo>
                    <a:pt x="612990" y="439648"/>
                  </a:lnTo>
                  <a:lnTo>
                    <a:pt x="605942" y="465048"/>
                  </a:lnTo>
                  <a:lnTo>
                    <a:pt x="606082" y="477748"/>
                  </a:lnTo>
                  <a:lnTo>
                    <a:pt x="605929" y="490448"/>
                  </a:lnTo>
                  <a:lnTo>
                    <a:pt x="605078" y="503148"/>
                  </a:lnTo>
                  <a:lnTo>
                    <a:pt x="603161" y="515848"/>
                  </a:lnTo>
                  <a:lnTo>
                    <a:pt x="598081" y="515848"/>
                  </a:lnTo>
                  <a:lnTo>
                    <a:pt x="596773" y="528548"/>
                  </a:lnTo>
                  <a:lnTo>
                    <a:pt x="594093" y="541248"/>
                  </a:lnTo>
                  <a:lnTo>
                    <a:pt x="592175" y="566648"/>
                  </a:lnTo>
                  <a:lnTo>
                    <a:pt x="593178" y="566648"/>
                  </a:lnTo>
                  <a:lnTo>
                    <a:pt x="585546" y="592048"/>
                  </a:lnTo>
                  <a:lnTo>
                    <a:pt x="582231" y="617448"/>
                  </a:lnTo>
                  <a:lnTo>
                    <a:pt x="580656" y="642848"/>
                  </a:lnTo>
                  <a:lnTo>
                    <a:pt x="578269" y="668248"/>
                  </a:lnTo>
                  <a:lnTo>
                    <a:pt x="584288" y="668248"/>
                  </a:lnTo>
                  <a:lnTo>
                    <a:pt x="582422" y="706348"/>
                  </a:lnTo>
                  <a:lnTo>
                    <a:pt x="582231" y="719048"/>
                  </a:lnTo>
                  <a:lnTo>
                    <a:pt x="582307" y="731748"/>
                  </a:lnTo>
                  <a:lnTo>
                    <a:pt x="587819" y="731748"/>
                  </a:lnTo>
                  <a:lnTo>
                    <a:pt x="587451" y="757148"/>
                  </a:lnTo>
                  <a:lnTo>
                    <a:pt x="584034" y="769848"/>
                  </a:lnTo>
                  <a:lnTo>
                    <a:pt x="579666" y="795248"/>
                  </a:lnTo>
                  <a:lnTo>
                    <a:pt x="576478" y="820648"/>
                  </a:lnTo>
                  <a:lnTo>
                    <a:pt x="574636" y="820648"/>
                  </a:lnTo>
                  <a:lnTo>
                    <a:pt x="575957" y="807948"/>
                  </a:lnTo>
                  <a:lnTo>
                    <a:pt x="577748" y="795248"/>
                  </a:lnTo>
                  <a:lnTo>
                    <a:pt x="571055" y="833348"/>
                  </a:lnTo>
                  <a:lnTo>
                    <a:pt x="570839" y="858748"/>
                  </a:lnTo>
                  <a:lnTo>
                    <a:pt x="571309" y="884148"/>
                  </a:lnTo>
                  <a:lnTo>
                    <a:pt x="566686" y="922248"/>
                  </a:lnTo>
                  <a:lnTo>
                    <a:pt x="567817" y="922248"/>
                  </a:lnTo>
                  <a:lnTo>
                    <a:pt x="566547" y="934948"/>
                  </a:lnTo>
                  <a:lnTo>
                    <a:pt x="564146" y="934948"/>
                  </a:lnTo>
                  <a:lnTo>
                    <a:pt x="563892" y="937399"/>
                  </a:lnTo>
                  <a:lnTo>
                    <a:pt x="563613" y="947648"/>
                  </a:lnTo>
                  <a:lnTo>
                    <a:pt x="563410" y="947648"/>
                  </a:lnTo>
                  <a:lnTo>
                    <a:pt x="563537" y="973048"/>
                  </a:lnTo>
                  <a:lnTo>
                    <a:pt x="557276" y="973048"/>
                  </a:lnTo>
                  <a:lnTo>
                    <a:pt x="557225" y="968781"/>
                  </a:lnTo>
                  <a:lnTo>
                    <a:pt x="558444" y="962253"/>
                  </a:lnTo>
                  <a:lnTo>
                    <a:pt x="560095" y="956741"/>
                  </a:lnTo>
                  <a:lnTo>
                    <a:pt x="555663" y="965644"/>
                  </a:lnTo>
                  <a:lnTo>
                    <a:pt x="551776" y="973556"/>
                  </a:lnTo>
                  <a:lnTo>
                    <a:pt x="549973" y="979055"/>
                  </a:lnTo>
                  <a:lnTo>
                    <a:pt x="551764" y="980732"/>
                  </a:lnTo>
                  <a:lnTo>
                    <a:pt x="556031" y="978204"/>
                  </a:lnTo>
                  <a:lnTo>
                    <a:pt x="554215" y="985748"/>
                  </a:lnTo>
                  <a:lnTo>
                    <a:pt x="559244" y="985748"/>
                  </a:lnTo>
                  <a:lnTo>
                    <a:pt x="564146" y="973048"/>
                  </a:lnTo>
                  <a:lnTo>
                    <a:pt x="564616" y="985748"/>
                  </a:lnTo>
                  <a:lnTo>
                    <a:pt x="566356" y="985748"/>
                  </a:lnTo>
                  <a:lnTo>
                    <a:pt x="564616" y="990866"/>
                  </a:lnTo>
                  <a:lnTo>
                    <a:pt x="564616" y="1087348"/>
                  </a:lnTo>
                  <a:lnTo>
                    <a:pt x="562305" y="1087348"/>
                  </a:lnTo>
                  <a:lnTo>
                    <a:pt x="562495" y="1081811"/>
                  </a:lnTo>
                  <a:lnTo>
                    <a:pt x="564616" y="1087348"/>
                  </a:lnTo>
                  <a:lnTo>
                    <a:pt x="564616" y="990866"/>
                  </a:lnTo>
                  <a:lnTo>
                    <a:pt x="562038" y="998448"/>
                  </a:lnTo>
                  <a:lnTo>
                    <a:pt x="561543" y="1011148"/>
                  </a:lnTo>
                  <a:lnTo>
                    <a:pt x="560870" y="1011148"/>
                  </a:lnTo>
                  <a:lnTo>
                    <a:pt x="556044" y="1023848"/>
                  </a:lnTo>
                  <a:lnTo>
                    <a:pt x="557784" y="1036548"/>
                  </a:lnTo>
                  <a:lnTo>
                    <a:pt x="558253" y="1049248"/>
                  </a:lnTo>
                  <a:lnTo>
                    <a:pt x="559752" y="1074648"/>
                  </a:lnTo>
                  <a:lnTo>
                    <a:pt x="562000" y="1080516"/>
                  </a:lnTo>
                  <a:lnTo>
                    <a:pt x="561136" y="1087348"/>
                  </a:lnTo>
                  <a:lnTo>
                    <a:pt x="559930" y="1100048"/>
                  </a:lnTo>
                  <a:lnTo>
                    <a:pt x="559498" y="1100048"/>
                  </a:lnTo>
                  <a:lnTo>
                    <a:pt x="560235" y="1112748"/>
                  </a:lnTo>
                  <a:lnTo>
                    <a:pt x="552424" y="1112748"/>
                  </a:lnTo>
                  <a:lnTo>
                    <a:pt x="560006" y="1138148"/>
                  </a:lnTo>
                  <a:lnTo>
                    <a:pt x="556044" y="1150848"/>
                  </a:lnTo>
                  <a:lnTo>
                    <a:pt x="546684" y="1150848"/>
                  </a:lnTo>
                  <a:lnTo>
                    <a:pt x="549097" y="1163548"/>
                  </a:lnTo>
                  <a:lnTo>
                    <a:pt x="549656" y="1176248"/>
                  </a:lnTo>
                  <a:lnTo>
                    <a:pt x="550303" y="1188948"/>
                  </a:lnTo>
                  <a:lnTo>
                    <a:pt x="552983" y="1201648"/>
                  </a:lnTo>
                  <a:lnTo>
                    <a:pt x="548335" y="1201648"/>
                  </a:lnTo>
                  <a:lnTo>
                    <a:pt x="548525" y="1214348"/>
                  </a:lnTo>
                  <a:lnTo>
                    <a:pt x="549414" y="1227048"/>
                  </a:lnTo>
                  <a:lnTo>
                    <a:pt x="549592" y="1227048"/>
                  </a:lnTo>
                  <a:lnTo>
                    <a:pt x="547674" y="1239748"/>
                  </a:lnTo>
                  <a:lnTo>
                    <a:pt x="540715" y="1265148"/>
                  </a:lnTo>
                  <a:lnTo>
                    <a:pt x="535368" y="1315948"/>
                  </a:lnTo>
                  <a:lnTo>
                    <a:pt x="529488" y="1366748"/>
                  </a:lnTo>
                  <a:lnTo>
                    <a:pt x="520890" y="1417548"/>
                  </a:lnTo>
                  <a:lnTo>
                    <a:pt x="526021" y="1417548"/>
                  </a:lnTo>
                  <a:lnTo>
                    <a:pt x="523367" y="1430248"/>
                  </a:lnTo>
                  <a:lnTo>
                    <a:pt x="519874" y="1442948"/>
                  </a:lnTo>
                  <a:lnTo>
                    <a:pt x="522490" y="1442948"/>
                  </a:lnTo>
                  <a:lnTo>
                    <a:pt x="518820" y="1455648"/>
                  </a:lnTo>
                  <a:lnTo>
                    <a:pt x="516140" y="1455648"/>
                  </a:lnTo>
                  <a:lnTo>
                    <a:pt x="514210" y="1442948"/>
                  </a:lnTo>
                  <a:lnTo>
                    <a:pt x="512889" y="1468348"/>
                  </a:lnTo>
                  <a:lnTo>
                    <a:pt x="510311" y="1481048"/>
                  </a:lnTo>
                  <a:lnTo>
                    <a:pt x="509003" y="1506448"/>
                  </a:lnTo>
                  <a:lnTo>
                    <a:pt x="511517" y="1519148"/>
                  </a:lnTo>
                  <a:lnTo>
                    <a:pt x="507847" y="1519148"/>
                  </a:lnTo>
                  <a:lnTo>
                    <a:pt x="507339" y="1506448"/>
                  </a:lnTo>
                  <a:lnTo>
                    <a:pt x="505028" y="1519148"/>
                  </a:lnTo>
                  <a:lnTo>
                    <a:pt x="506958" y="1519148"/>
                  </a:lnTo>
                  <a:lnTo>
                    <a:pt x="504647" y="1531848"/>
                  </a:lnTo>
                  <a:lnTo>
                    <a:pt x="502437" y="1531848"/>
                  </a:lnTo>
                  <a:lnTo>
                    <a:pt x="502348" y="1519148"/>
                  </a:lnTo>
                  <a:lnTo>
                    <a:pt x="501408" y="1519148"/>
                  </a:lnTo>
                  <a:lnTo>
                    <a:pt x="501624" y="1531848"/>
                  </a:lnTo>
                  <a:lnTo>
                    <a:pt x="505282" y="1544548"/>
                  </a:lnTo>
                  <a:lnTo>
                    <a:pt x="511175" y="1557248"/>
                  </a:lnTo>
                  <a:lnTo>
                    <a:pt x="518071" y="1557248"/>
                  </a:lnTo>
                  <a:lnTo>
                    <a:pt x="514616" y="1569948"/>
                  </a:lnTo>
                  <a:lnTo>
                    <a:pt x="513346" y="1569948"/>
                  </a:lnTo>
                  <a:lnTo>
                    <a:pt x="514172" y="1582648"/>
                  </a:lnTo>
                  <a:lnTo>
                    <a:pt x="517029" y="1595348"/>
                  </a:lnTo>
                  <a:lnTo>
                    <a:pt x="510222" y="1595348"/>
                  </a:lnTo>
                  <a:lnTo>
                    <a:pt x="509968" y="1582648"/>
                  </a:lnTo>
                  <a:lnTo>
                    <a:pt x="507720" y="1608048"/>
                  </a:lnTo>
                  <a:lnTo>
                    <a:pt x="504786" y="1620748"/>
                  </a:lnTo>
                  <a:lnTo>
                    <a:pt x="503567" y="1646148"/>
                  </a:lnTo>
                  <a:lnTo>
                    <a:pt x="506387" y="1658848"/>
                  </a:lnTo>
                  <a:lnTo>
                    <a:pt x="504088" y="1658848"/>
                  </a:lnTo>
                  <a:lnTo>
                    <a:pt x="504317" y="1671548"/>
                  </a:lnTo>
                  <a:lnTo>
                    <a:pt x="504939" y="1671548"/>
                  </a:lnTo>
                  <a:lnTo>
                    <a:pt x="503110" y="1684248"/>
                  </a:lnTo>
                  <a:lnTo>
                    <a:pt x="501764" y="1696948"/>
                  </a:lnTo>
                  <a:lnTo>
                    <a:pt x="500659" y="1709648"/>
                  </a:lnTo>
                  <a:lnTo>
                    <a:pt x="499516" y="1722348"/>
                  </a:lnTo>
                  <a:lnTo>
                    <a:pt x="504964" y="1722348"/>
                  </a:lnTo>
                  <a:lnTo>
                    <a:pt x="504520" y="1735048"/>
                  </a:lnTo>
                  <a:lnTo>
                    <a:pt x="502361" y="1747748"/>
                  </a:lnTo>
                  <a:lnTo>
                    <a:pt x="500748" y="1760448"/>
                  </a:lnTo>
                  <a:lnTo>
                    <a:pt x="499846" y="1760448"/>
                  </a:lnTo>
                  <a:lnTo>
                    <a:pt x="495223" y="1785848"/>
                  </a:lnTo>
                  <a:lnTo>
                    <a:pt x="494893" y="1785848"/>
                  </a:lnTo>
                  <a:lnTo>
                    <a:pt x="494385" y="1798548"/>
                  </a:lnTo>
                  <a:lnTo>
                    <a:pt x="489254" y="1823948"/>
                  </a:lnTo>
                  <a:lnTo>
                    <a:pt x="498195" y="1823948"/>
                  </a:lnTo>
                  <a:lnTo>
                    <a:pt x="498576" y="1836648"/>
                  </a:lnTo>
                  <a:lnTo>
                    <a:pt x="497090" y="1836648"/>
                  </a:lnTo>
                  <a:lnTo>
                    <a:pt x="494436" y="1849348"/>
                  </a:lnTo>
                  <a:lnTo>
                    <a:pt x="492467" y="1849348"/>
                  </a:lnTo>
                  <a:lnTo>
                    <a:pt x="490156" y="1862048"/>
                  </a:lnTo>
                  <a:lnTo>
                    <a:pt x="488454" y="1862048"/>
                  </a:lnTo>
                  <a:lnTo>
                    <a:pt x="486714" y="1874748"/>
                  </a:lnTo>
                  <a:lnTo>
                    <a:pt x="486105" y="1874748"/>
                  </a:lnTo>
                  <a:lnTo>
                    <a:pt x="486765" y="1887448"/>
                  </a:lnTo>
                  <a:lnTo>
                    <a:pt x="490626" y="1874748"/>
                  </a:lnTo>
                  <a:lnTo>
                    <a:pt x="491705" y="1874748"/>
                  </a:lnTo>
                  <a:lnTo>
                    <a:pt x="489826" y="1887448"/>
                  </a:lnTo>
                  <a:lnTo>
                    <a:pt x="486765" y="1887448"/>
                  </a:lnTo>
                  <a:lnTo>
                    <a:pt x="466293" y="1887448"/>
                  </a:lnTo>
                  <a:lnTo>
                    <a:pt x="458292" y="1874748"/>
                  </a:lnTo>
                  <a:lnTo>
                    <a:pt x="459701" y="1887448"/>
                  </a:lnTo>
                  <a:lnTo>
                    <a:pt x="463372" y="1887448"/>
                  </a:lnTo>
                  <a:lnTo>
                    <a:pt x="456031" y="1900148"/>
                  </a:lnTo>
                  <a:lnTo>
                    <a:pt x="454672" y="1887448"/>
                  </a:lnTo>
                  <a:lnTo>
                    <a:pt x="370420" y="1887448"/>
                  </a:lnTo>
                  <a:lnTo>
                    <a:pt x="369100" y="1900148"/>
                  </a:lnTo>
                  <a:lnTo>
                    <a:pt x="345490" y="1900148"/>
                  </a:lnTo>
                  <a:lnTo>
                    <a:pt x="325958" y="1887448"/>
                  </a:lnTo>
                  <a:lnTo>
                    <a:pt x="306793" y="1887448"/>
                  </a:lnTo>
                  <a:lnTo>
                    <a:pt x="295287" y="1896567"/>
                  </a:lnTo>
                  <a:lnTo>
                    <a:pt x="294551" y="1895690"/>
                  </a:lnTo>
                  <a:lnTo>
                    <a:pt x="294551" y="1897164"/>
                  </a:lnTo>
                  <a:lnTo>
                    <a:pt x="290779" y="1900148"/>
                  </a:lnTo>
                  <a:lnTo>
                    <a:pt x="288239" y="1900148"/>
                  </a:lnTo>
                  <a:lnTo>
                    <a:pt x="288112" y="1898599"/>
                  </a:lnTo>
                  <a:lnTo>
                    <a:pt x="292519" y="1897824"/>
                  </a:lnTo>
                  <a:lnTo>
                    <a:pt x="294551" y="1897164"/>
                  </a:lnTo>
                  <a:lnTo>
                    <a:pt x="294551" y="1895690"/>
                  </a:lnTo>
                  <a:lnTo>
                    <a:pt x="294449" y="1895563"/>
                  </a:lnTo>
                  <a:lnTo>
                    <a:pt x="289229" y="1896503"/>
                  </a:lnTo>
                  <a:lnTo>
                    <a:pt x="287997" y="1897126"/>
                  </a:lnTo>
                  <a:lnTo>
                    <a:pt x="287248" y="1887448"/>
                  </a:lnTo>
                  <a:lnTo>
                    <a:pt x="280657" y="1887448"/>
                  </a:lnTo>
                  <a:lnTo>
                    <a:pt x="272884" y="1900148"/>
                  </a:lnTo>
                  <a:lnTo>
                    <a:pt x="213118" y="1900148"/>
                  </a:lnTo>
                  <a:lnTo>
                    <a:pt x="211480" y="1887448"/>
                  </a:lnTo>
                  <a:lnTo>
                    <a:pt x="208280" y="1887448"/>
                  </a:lnTo>
                  <a:lnTo>
                    <a:pt x="206768" y="1874748"/>
                  </a:lnTo>
                  <a:lnTo>
                    <a:pt x="205079" y="1862048"/>
                  </a:lnTo>
                  <a:lnTo>
                    <a:pt x="205168" y="1849348"/>
                  </a:lnTo>
                  <a:lnTo>
                    <a:pt x="211048" y="1849348"/>
                  </a:lnTo>
                  <a:lnTo>
                    <a:pt x="205587" y="1811248"/>
                  </a:lnTo>
                  <a:lnTo>
                    <a:pt x="207619" y="1811248"/>
                  </a:lnTo>
                  <a:lnTo>
                    <a:pt x="205714" y="1785848"/>
                  </a:lnTo>
                  <a:lnTo>
                    <a:pt x="202768" y="1773148"/>
                  </a:lnTo>
                  <a:lnTo>
                    <a:pt x="199136" y="1760448"/>
                  </a:lnTo>
                  <a:lnTo>
                    <a:pt x="198907" y="1760448"/>
                  </a:lnTo>
                  <a:lnTo>
                    <a:pt x="198577" y="1747748"/>
                  </a:lnTo>
                  <a:lnTo>
                    <a:pt x="198259" y="1735048"/>
                  </a:lnTo>
                  <a:lnTo>
                    <a:pt x="197916" y="1730540"/>
                  </a:lnTo>
                  <a:lnTo>
                    <a:pt x="197916" y="1760448"/>
                  </a:lnTo>
                  <a:lnTo>
                    <a:pt x="195148" y="1760448"/>
                  </a:lnTo>
                  <a:lnTo>
                    <a:pt x="195707" y="1747748"/>
                  </a:lnTo>
                  <a:lnTo>
                    <a:pt x="197916" y="1760448"/>
                  </a:lnTo>
                  <a:lnTo>
                    <a:pt x="197916" y="1730540"/>
                  </a:lnTo>
                  <a:lnTo>
                    <a:pt x="196329" y="1709648"/>
                  </a:lnTo>
                  <a:lnTo>
                    <a:pt x="192125" y="1696948"/>
                  </a:lnTo>
                  <a:lnTo>
                    <a:pt x="184645" y="1671548"/>
                  </a:lnTo>
                  <a:lnTo>
                    <a:pt x="190195" y="1671548"/>
                  </a:lnTo>
                  <a:lnTo>
                    <a:pt x="188671" y="1658848"/>
                  </a:lnTo>
                  <a:lnTo>
                    <a:pt x="188810" y="1633448"/>
                  </a:lnTo>
                  <a:lnTo>
                    <a:pt x="187693" y="1595348"/>
                  </a:lnTo>
                  <a:lnTo>
                    <a:pt x="184188" y="1569948"/>
                  </a:lnTo>
                  <a:lnTo>
                    <a:pt x="185585" y="1569948"/>
                  </a:lnTo>
                  <a:lnTo>
                    <a:pt x="184111" y="1557248"/>
                  </a:lnTo>
                  <a:lnTo>
                    <a:pt x="182638" y="1544548"/>
                  </a:lnTo>
                  <a:lnTo>
                    <a:pt x="181165" y="1531848"/>
                  </a:lnTo>
                  <a:lnTo>
                    <a:pt x="181013" y="1493748"/>
                  </a:lnTo>
                  <a:lnTo>
                    <a:pt x="180238" y="1481048"/>
                  </a:lnTo>
                  <a:lnTo>
                    <a:pt x="178676" y="1455648"/>
                  </a:lnTo>
                  <a:lnTo>
                    <a:pt x="167652" y="1430248"/>
                  </a:lnTo>
                  <a:lnTo>
                    <a:pt x="163461" y="1417548"/>
                  </a:lnTo>
                  <a:lnTo>
                    <a:pt x="159283" y="1404848"/>
                  </a:lnTo>
                  <a:lnTo>
                    <a:pt x="158635" y="1417548"/>
                  </a:lnTo>
                  <a:lnTo>
                    <a:pt x="147320" y="1417548"/>
                  </a:lnTo>
                  <a:lnTo>
                    <a:pt x="146570" y="1404848"/>
                  </a:lnTo>
                  <a:lnTo>
                    <a:pt x="147916" y="1392148"/>
                  </a:lnTo>
                  <a:lnTo>
                    <a:pt x="157124" y="1392148"/>
                  </a:lnTo>
                  <a:lnTo>
                    <a:pt x="157111" y="1379448"/>
                  </a:lnTo>
                  <a:lnTo>
                    <a:pt x="156311" y="1354048"/>
                  </a:lnTo>
                  <a:lnTo>
                    <a:pt x="158991" y="1341348"/>
                  </a:lnTo>
                  <a:lnTo>
                    <a:pt x="154736" y="1303248"/>
                  </a:lnTo>
                  <a:lnTo>
                    <a:pt x="152374" y="1265148"/>
                  </a:lnTo>
                  <a:lnTo>
                    <a:pt x="151574" y="1252448"/>
                  </a:lnTo>
                  <a:lnTo>
                    <a:pt x="148894" y="1201648"/>
                  </a:lnTo>
                  <a:lnTo>
                    <a:pt x="148196" y="1188948"/>
                  </a:lnTo>
                  <a:lnTo>
                    <a:pt x="147497" y="1176248"/>
                  </a:lnTo>
                  <a:lnTo>
                    <a:pt x="146100" y="1150848"/>
                  </a:lnTo>
                  <a:lnTo>
                    <a:pt x="143751" y="1125448"/>
                  </a:lnTo>
                  <a:lnTo>
                    <a:pt x="142570" y="1112748"/>
                  </a:lnTo>
                  <a:lnTo>
                    <a:pt x="134658" y="1125448"/>
                  </a:lnTo>
                  <a:lnTo>
                    <a:pt x="133629" y="1112748"/>
                  </a:lnTo>
                  <a:lnTo>
                    <a:pt x="132588" y="1100048"/>
                  </a:lnTo>
                  <a:lnTo>
                    <a:pt x="134137" y="1087348"/>
                  </a:lnTo>
                  <a:lnTo>
                    <a:pt x="137718" y="1087348"/>
                  </a:lnTo>
                  <a:lnTo>
                    <a:pt x="133731" y="1074648"/>
                  </a:lnTo>
                  <a:lnTo>
                    <a:pt x="130898" y="1074648"/>
                  </a:lnTo>
                  <a:lnTo>
                    <a:pt x="132702" y="1061948"/>
                  </a:lnTo>
                  <a:lnTo>
                    <a:pt x="136601" y="1061948"/>
                  </a:lnTo>
                  <a:lnTo>
                    <a:pt x="140322" y="1074648"/>
                  </a:lnTo>
                  <a:lnTo>
                    <a:pt x="141630" y="1074648"/>
                  </a:lnTo>
                  <a:lnTo>
                    <a:pt x="139509" y="1061948"/>
                  </a:lnTo>
                  <a:lnTo>
                    <a:pt x="138798" y="1061948"/>
                  </a:lnTo>
                  <a:lnTo>
                    <a:pt x="135394" y="1049248"/>
                  </a:lnTo>
                  <a:lnTo>
                    <a:pt x="132435" y="1049248"/>
                  </a:lnTo>
                  <a:lnTo>
                    <a:pt x="130060" y="1036548"/>
                  </a:lnTo>
                  <a:lnTo>
                    <a:pt x="128397" y="1023848"/>
                  </a:lnTo>
                  <a:lnTo>
                    <a:pt x="129286" y="1023848"/>
                  </a:lnTo>
                  <a:lnTo>
                    <a:pt x="130848" y="1011148"/>
                  </a:lnTo>
                  <a:lnTo>
                    <a:pt x="133629" y="1011148"/>
                  </a:lnTo>
                  <a:lnTo>
                    <a:pt x="132308" y="998448"/>
                  </a:lnTo>
                  <a:lnTo>
                    <a:pt x="131089" y="985748"/>
                  </a:lnTo>
                  <a:lnTo>
                    <a:pt x="129857" y="973048"/>
                  </a:lnTo>
                  <a:lnTo>
                    <a:pt x="124218" y="985748"/>
                  </a:lnTo>
                  <a:lnTo>
                    <a:pt x="121678" y="973048"/>
                  </a:lnTo>
                  <a:lnTo>
                    <a:pt x="120294" y="960348"/>
                  </a:lnTo>
                  <a:lnTo>
                    <a:pt x="118630" y="960348"/>
                  </a:lnTo>
                  <a:lnTo>
                    <a:pt x="115227" y="973048"/>
                  </a:lnTo>
                  <a:lnTo>
                    <a:pt x="118262" y="934948"/>
                  </a:lnTo>
                  <a:lnTo>
                    <a:pt x="117335" y="922248"/>
                  </a:lnTo>
                  <a:lnTo>
                    <a:pt x="115455" y="896848"/>
                  </a:lnTo>
                  <a:lnTo>
                    <a:pt x="112649" y="871448"/>
                  </a:lnTo>
                  <a:lnTo>
                    <a:pt x="111239" y="858748"/>
                  </a:lnTo>
                  <a:lnTo>
                    <a:pt x="110045" y="833348"/>
                  </a:lnTo>
                  <a:lnTo>
                    <a:pt x="105676" y="820648"/>
                  </a:lnTo>
                  <a:lnTo>
                    <a:pt x="102768" y="795248"/>
                  </a:lnTo>
                  <a:lnTo>
                    <a:pt x="100825" y="782548"/>
                  </a:lnTo>
                  <a:lnTo>
                    <a:pt x="99364" y="769848"/>
                  </a:lnTo>
                  <a:lnTo>
                    <a:pt x="91795" y="769848"/>
                  </a:lnTo>
                  <a:lnTo>
                    <a:pt x="89954" y="757148"/>
                  </a:lnTo>
                  <a:lnTo>
                    <a:pt x="97701" y="757148"/>
                  </a:lnTo>
                  <a:lnTo>
                    <a:pt x="99085" y="731748"/>
                  </a:lnTo>
                  <a:lnTo>
                    <a:pt x="99148" y="719048"/>
                  </a:lnTo>
                  <a:lnTo>
                    <a:pt x="102984" y="693648"/>
                  </a:lnTo>
                  <a:lnTo>
                    <a:pt x="99034" y="693648"/>
                  </a:lnTo>
                  <a:lnTo>
                    <a:pt x="95707" y="668248"/>
                  </a:lnTo>
                  <a:lnTo>
                    <a:pt x="91935" y="655548"/>
                  </a:lnTo>
                  <a:lnTo>
                    <a:pt x="92583" y="655548"/>
                  </a:lnTo>
                  <a:lnTo>
                    <a:pt x="94983" y="642848"/>
                  </a:lnTo>
                  <a:lnTo>
                    <a:pt x="89712" y="604748"/>
                  </a:lnTo>
                  <a:lnTo>
                    <a:pt x="87655" y="579348"/>
                  </a:lnTo>
                  <a:lnTo>
                    <a:pt x="86207" y="541248"/>
                  </a:lnTo>
                  <a:lnTo>
                    <a:pt x="83578" y="503148"/>
                  </a:lnTo>
                  <a:lnTo>
                    <a:pt x="82702" y="490448"/>
                  </a:lnTo>
                  <a:lnTo>
                    <a:pt x="80492" y="490448"/>
                  </a:lnTo>
                  <a:lnTo>
                    <a:pt x="78130" y="503148"/>
                  </a:lnTo>
                  <a:lnTo>
                    <a:pt x="73901" y="490448"/>
                  </a:lnTo>
                  <a:lnTo>
                    <a:pt x="81762" y="465048"/>
                  </a:lnTo>
                  <a:lnTo>
                    <a:pt x="78917" y="452348"/>
                  </a:lnTo>
                  <a:lnTo>
                    <a:pt x="72694" y="452348"/>
                  </a:lnTo>
                  <a:lnTo>
                    <a:pt x="74091" y="439648"/>
                  </a:lnTo>
                  <a:lnTo>
                    <a:pt x="68910" y="439648"/>
                  </a:lnTo>
                  <a:lnTo>
                    <a:pt x="66903" y="376148"/>
                  </a:lnTo>
                  <a:lnTo>
                    <a:pt x="61874" y="325348"/>
                  </a:lnTo>
                  <a:lnTo>
                    <a:pt x="60337" y="312648"/>
                  </a:lnTo>
                  <a:lnTo>
                    <a:pt x="55702" y="274548"/>
                  </a:lnTo>
                  <a:lnTo>
                    <a:pt x="50253" y="223748"/>
                  </a:lnTo>
                  <a:lnTo>
                    <a:pt x="48133" y="185648"/>
                  </a:lnTo>
                  <a:lnTo>
                    <a:pt x="47434" y="172948"/>
                  </a:lnTo>
                  <a:lnTo>
                    <a:pt x="48755" y="122148"/>
                  </a:lnTo>
                  <a:lnTo>
                    <a:pt x="49098" y="109448"/>
                  </a:lnTo>
                  <a:lnTo>
                    <a:pt x="47320" y="122148"/>
                  </a:lnTo>
                  <a:lnTo>
                    <a:pt x="44831" y="122148"/>
                  </a:lnTo>
                  <a:lnTo>
                    <a:pt x="43865" y="109448"/>
                  </a:lnTo>
                  <a:lnTo>
                    <a:pt x="43827" y="111150"/>
                  </a:lnTo>
                  <a:lnTo>
                    <a:pt x="43535" y="108216"/>
                  </a:lnTo>
                  <a:lnTo>
                    <a:pt x="42087" y="100774"/>
                  </a:lnTo>
                  <a:lnTo>
                    <a:pt x="42735" y="104216"/>
                  </a:lnTo>
                  <a:lnTo>
                    <a:pt x="43256" y="109855"/>
                  </a:lnTo>
                  <a:lnTo>
                    <a:pt x="43751" y="114261"/>
                  </a:lnTo>
                  <a:lnTo>
                    <a:pt x="43586" y="122148"/>
                  </a:lnTo>
                  <a:lnTo>
                    <a:pt x="38646" y="109448"/>
                  </a:lnTo>
                  <a:lnTo>
                    <a:pt x="35915" y="109448"/>
                  </a:lnTo>
                  <a:lnTo>
                    <a:pt x="39585" y="71348"/>
                  </a:lnTo>
                  <a:lnTo>
                    <a:pt x="34988" y="58648"/>
                  </a:lnTo>
                  <a:lnTo>
                    <a:pt x="32753" y="33248"/>
                  </a:lnTo>
                  <a:lnTo>
                    <a:pt x="30657" y="20548"/>
                  </a:lnTo>
                  <a:lnTo>
                    <a:pt x="26454" y="20548"/>
                  </a:lnTo>
                  <a:lnTo>
                    <a:pt x="29133" y="33248"/>
                  </a:lnTo>
                  <a:lnTo>
                    <a:pt x="21717" y="20548"/>
                  </a:lnTo>
                  <a:lnTo>
                    <a:pt x="16624" y="30111"/>
                  </a:lnTo>
                  <a:lnTo>
                    <a:pt x="14782" y="28498"/>
                  </a:lnTo>
                  <a:lnTo>
                    <a:pt x="15062" y="29819"/>
                  </a:lnTo>
                  <a:lnTo>
                    <a:pt x="7962" y="29400"/>
                  </a:lnTo>
                  <a:lnTo>
                    <a:pt x="10502" y="34429"/>
                  </a:lnTo>
                  <a:lnTo>
                    <a:pt x="9423" y="35318"/>
                  </a:lnTo>
                  <a:lnTo>
                    <a:pt x="14046" y="34912"/>
                  </a:lnTo>
                  <a:lnTo>
                    <a:pt x="8013" y="45948"/>
                  </a:lnTo>
                  <a:lnTo>
                    <a:pt x="0" y="58648"/>
                  </a:lnTo>
                  <a:lnTo>
                    <a:pt x="3898" y="71348"/>
                  </a:lnTo>
                  <a:lnTo>
                    <a:pt x="1930" y="96748"/>
                  </a:lnTo>
                  <a:lnTo>
                    <a:pt x="1028" y="122148"/>
                  </a:lnTo>
                  <a:lnTo>
                    <a:pt x="8102" y="147548"/>
                  </a:lnTo>
                  <a:lnTo>
                    <a:pt x="5168" y="147548"/>
                  </a:lnTo>
                  <a:lnTo>
                    <a:pt x="7543" y="160248"/>
                  </a:lnTo>
                  <a:lnTo>
                    <a:pt x="8775" y="172948"/>
                  </a:lnTo>
                  <a:lnTo>
                    <a:pt x="8991" y="185648"/>
                  </a:lnTo>
                  <a:lnTo>
                    <a:pt x="7531" y="172948"/>
                  </a:lnTo>
                  <a:lnTo>
                    <a:pt x="10922" y="211048"/>
                  </a:lnTo>
                  <a:lnTo>
                    <a:pt x="12255" y="249148"/>
                  </a:lnTo>
                  <a:lnTo>
                    <a:pt x="14122" y="325348"/>
                  </a:lnTo>
                  <a:lnTo>
                    <a:pt x="19392" y="312648"/>
                  </a:lnTo>
                  <a:lnTo>
                    <a:pt x="19862" y="325348"/>
                  </a:lnTo>
                  <a:lnTo>
                    <a:pt x="18364" y="325348"/>
                  </a:lnTo>
                  <a:lnTo>
                    <a:pt x="17513" y="338048"/>
                  </a:lnTo>
                  <a:lnTo>
                    <a:pt x="21450" y="338048"/>
                  </a:lnTo>
                  <a:lnTo>
                    <a:pt x="21120" y="325348"/>
                  </a:lnTo>
                  <a:lnTo>
                    <a:pt x="20916" y="312648"/>
                  </a:lnTo>
                  <a:lnTo>
                    <a:pt x="25273" y="312648"/>
                  </a:lnTo>
                  <a:lnTo>
                    <a:pt x="22301" y="338048"/>
                  </a:lnTo>
                  <a:lnTo>
                    <a:pt x="24472" y="363448"/>
                  </a:lnTo>
                  <a:lnTo>
                    <a:pt x="26250" y="401548"/>
                  </a:lnTo>
                  <a:lnTo>
                    <a:pt x="22072" y="414248"/>
                  </a:lnTo>
                  <a:lnTo>
                    <a:pt x="23837" y="426948"/>
                  </a:lnTo>
                  <a:lnTo>
                    <a:pt x="29933" y="426948"/>
                  </a:lnTo>
                  <a:lnTo>
                    <a:pt x="26924" y="439648"/>
                  </a:lnTo>
                  <a:lnTo>
                    <a:pt x="32004" y="439648"/>
                  </a:lnTo>
                  <a:lnTo>
                    <a:pt x="32524" y="452348"/>
                  </a:lnTo>
                  <a:lnTo>
                    <a:pt x="28714" y="465048"/>
                  </a:lnTo>
                  <a:lnTo>
                    <a:pt x="25793" y="465048"/>
                  </a:lnTo>
                  <a:lnTo>
                    <a:pt x="24003" y="452348"/>
                  </a:lnTo>
                  <a:lnTo>
                    <a:pt x="23444" y="452348"/>
                  </a:lnTo>
                  <a:lnTo>
                    <a:pt x="23406" y="455244"/>
                  </a:lnTo>
                  <a:lnTo>
                    <a:pt x="23063" y="455168"/>
                  </a:lnTo>
                  <a:lnTo>
                    <a:pt x="23114" y="456349"/>
                  </a:lnTo>
                  <a:lnTo>
                    <a:pt x="23380" y="457835"/>
                  </a:lnTo>
                  <a:lnTo>
                    <a:pt x="23317" y="465048"/>
                  </a:lnTo>
                  <a:lnTo>
                    <a:pt x="25450" y="477748"/>
                  </a:lnTo>
                  <a:lnTo>
                    <a:pt x="27914" y="503148"/>
                  </a:lnTo>
                  <a:lnTo>
                    <a:pt x="28765" y="503148"/>
                  </a:lnTo>
                  <a:lnTo>
                    <a:pt x="29044" y="490448"/>
                  </a:lnTo>
                  <a:lnTo>
                    <a:pt x="34544" y="528548"/>
                  </a:lnTo>
                  <a:lnTo>
                    <a:pt x="39116" y="579348"/>
                  </a:lnTo>
                  <a:lnTo>
                    <a:pt x="44386" y="617448"/>
                  </a:lnTo>
                  <a:lnTo>
                    <a:pt x="51968" y="668248"/>
                  </a:lnTo>
                  <a:lnTo>
                    <a:pt x="54229" y="655548"/>
                  </a:lnTo>
                  <a:lnTo>
                    <a:pt x="58140" y="680948"/>
                  </a:lnTo>
                  <a:lnTo>
                    <a:pt x="58521" y="693648"/>
                  </a:lnTo>
                  <a:lnTo>
                    <a:pt x="58483" y="706348"/>
                  </a:lnTo>
                  <a:lnTo>
                    <a:pt x="61099" y="731748"/>
                  </a:lnTo>
                  <a:lnTo>
                    <a:pt x="60299" y="731748"/>
                  </a:lnTo>
                  <a:lnTo>
                    <a:pt x="62738" y="744448"/>
                  </a:lnTo>
                  <a:lnTo>
                    <a:pt x="64744" y="744448"/>
                  </a:lnTo>
                  <a:lnTo>
                    <a:pt x="66255" y="757148"/>
                  </a:lnTo>
                  <a:lnTo>
                    <a:pt x="67221" y="769848"/>
                  </a:lnTo>
                  <a:lnTo>
                    <a:pt x="62979" y="769848"/>
                  </a:lnTo>
                  <a:lnTo>
                    <a:pt x="61125" y="782548"/>
                  </a:lnTo>
                  <a:lnTo>
                    <a:pt x="58229" y="769848"/>
                  </a:lnTo>
                  <a:lnTo>
                    <a:pt x="63461" y="795248"/>
                  </a:lnTo>
                  <a:lnTo>
                    <a:pt x="66586" y="807948"/>
                  </a:lnTo>
                  <a:lnTo>
                    <a:pt x="70294" y="807948"/>
                  </a:lnTo>
                  <a:lnTo>
                    <a:pt x="77330" y="820648"/>
                  </a:lnTo>
                  <a:lnTo>
                    <a:pt x="73520" y="833348"/>
                  </a:lnTo>
                  <a:lnTo>
                    <a:pt x="76809" y="833348"/>
                  </a:lnTo>
                  <a:lnTo>
                    <a:pt x="79400" y="846048"/>
                  </a:lnTo>
                  <a:lnTo>
                    <a:pt x="81686" y="846048"/>
                  </a:lnTo>
                  <a:lnTo>
                    <a:pt x="84023" y="871448"/>
                  </a:lnTo>
                  <a:lnTo>
                    <a:pt x="80708" y="858748"/>
                  </a:lnTo>
                  <a:lnTo>
                    <a:pt x="78359" y="858748"/>
                  </a:lnTo>
                  <a:lnTo>
                    <a:pt x="75730" y="871448"/>
                  </a:lnTo>
                  <a:lnTo>
                    <a:pt x="71589" y="858748"/>
                  </a:lnTo>
                  <a:lnTo>
                    <a:pt x="71793" y="896848"/>
                  </a:lnTo>
                  <a:lnTo>
                    <a:pt x="76403" y="909548"/>
                  </a:lnTo>
                  <a:lnTo>
                    <a:pt x="79717" y="934948"/>
                  </a:lnTo>
                  <a:lnTo>
                    <a:pt x="76022" y="947648"/>
                  </a:lnTo>
                  <a:lnTo>
                    <a:pt x="82588" y="960348"/>
                  </a:lnTo>
                  <a:lnTo>
                    <a:pt x="83312" y="934948"/>
                  </a:lnTo>
                  <a:lnTo>
                    <a:pt x="82080" y="922248"/>
                  </a:lnTo>
                  <a:lnTo>
                    <a:pt x="85725" y="922248"/>
                  </a:lnTo>
                  <a:lnTo>
                    <a:pt x="89331" y="934948"/>
                  </a:lnTo>
                  <a:lnTo>
                    <a:pt x="92417" y="947648"/>
                  </a:lnTo>
                  <a:lnTo>
                    <a:pt x="93802" y="960348"/>
                  </a:lnTo>
                  <a:lnTo>
                    <a:pt x="92290" y="960348"/>
                  </a:lnTo>
                  <a:lnTo>
                    <a:pt x="88099" y="973048"/>
                  </a:lnTo>
                  <a:lnTo>
                    <a:pt x="84404" y="998448"/>
                  </a:lnTo>
                  <a:lnTo>
                    <a:pt x="84391" y="1023848"/>
                  </a:lnTo>
                  <a:lnTo>
                    <a:pt x="84112" y="1011148"/>
                  </a:lnTo>
                  <a:lnTo>
                    <a:pt x="82842" y="1011148"/>
                  </a:lnTo>
                  <a:lnTo>
                    <a:pt x="83108" y="1023848"/>
                  </a:lnTo>
                  <a:lnTo>
                    <a:pt x="85204" y="1036548"/>
                  </a:lnTo>
                  <a:lnTo>
                    <a:pt x="86982" y="1049248"/>
                  </a:lnTo>
                  <a:lnTo>
                    <a:pt x="86321" y="1061948"/>
                  </a:lnTo>
                  <a:lnTo>
                    <a:pt x="90284" y="1061948"/>
                  </a:lnTo>
                  <a:lnTo>
                    <a:pt x="91554" y="1074648"/>
                  </a:lnTo>
                  <a:lnTo>
                    <a:pt x="93078" y="1074648"/>
                  </a:lnTo>
                  <a:lnTo>
                    <a:pt x="97802" y="1087348"/>
                  </a:lnTo>
                  <a:lnTo>
                    <a:pt x="92303" y="1049248"/>
                  </a:lnTo>
                  <a:lnTo>
                    <a:pt x="96799" y="1061948"/>
                  </a:lnTo>
                  <a:lnTo>
                    <a:pt x="102285" y="1074648"/>
                  </a:lnTo>
                  <a:lnTo>
                    <a:pt x="106514" y="1100048"/>
                  </a:lnTo>
                  <a:lnTo>
                    <a:pt x="107315" y="1112748"/>
                  </a:lnTo>
                  <a:lnTo>
                    <a:pt x="105156" y="1112748"/>
                  </a:lnTo>
                  <a:lnTo>
                    <a:pt x="101714" y="1100048"/>
                  </a:lnTo>
                  <a:lnTo>
                    <a:pt x="99390" y="1100048"/>
                  </a:lnTo>
                  <a:lnTo>
                    <a:pt x="99555" y="1101940"/>
                  </a:lnTo>
                  <a:lnTo>
                    <a:pt x="97053" y="1095286"/>
                  </a:lnTo>
                  <a:lnTo>
                    <a:pt x="97713" y="1098715"/>
                  </a:lnTo>
                  <a:lnTo>
                    <a:pt x="99644" y="1104785"/>
                  </a:lnTo>
                  <a:lnTo>
                    <a:pt x="99745" y="1104201"/>
                  </a:lnTo>
                  <a:lnTo>
                    <a:pt x="101625" y="1125448"/>
                  </a:lnTo>
                  <a:lnTo>
                    <a:pt x="101333" y="1125448"/>
                  </a:lnTo>
                  <a:lnTo>
                    <a:pt x="96100" y="1112748"/>
                  </a:lnTo>
                  <a:lnTo>
                    <a:pt x="93446" y="1100048"/>
                  </a:lnTo>
                  <a:lnTo>
                    <a:pt x="90868" y="1087348"/>
                  </a:lnTo>
                  <a:lnTo>
                    <a:pt x="85902" y="1061948"/>
                  </a:lnTo>
                  <a:lnTo>
                    <a:pt x="86131" y="1074648"/>
                  </a:lnTo>
                  <a:lnTo>
                    <a:pt x="88747" y="1087348"/>
                  </a:lnTo>
                  <a:lnTo>
                    <a:pt x="89789" y="1100048"/>
                  </a:lnTo>
                  <a:lnTo>
                    <a:pt x="91973" y="1100048"/>
                  </a:lnTo>
                  <a:lnTo>
                    <a:pt x="93319" y="1125448"/>
                  </a:lnTo>
                  <a:lnTo>
                    <a:pt x="94272" y="1138148"/>
                  </a:lnTo>
                  <a:lnTo>
                    <a:pt x="99733" y="1150848"/>
                  </a:lnTo>
                  <a:lnTo>
                    <a:pt x="93853" y="1150848"/>
                  </a:lnTo>
                  <a:lnTo>
                    <a:pt x="95173" y="1163548"/>
                  </a:lnTo>
                  <a:lnTo>
                    <a:pt x="98653" y="1163548"/>
                  </a:lnTo>
                  <a:lnTo>
                    <a:pt x="99225" y="1176248"/>
                  </a:lnTo>
                  <a:lnTo>
                    <a:pt x="90563" y="1163548"/>
                  </a:lnTo>
                  <a:lnTo>
                    <a:pt x="93878" y="1176248"/>
                  </a:lnTo>
                  <a:lnTo>
                    <a:pt x="93484" y="1188948"/>
                  </a:lnTo>
                  <a:lnTo>
                    <a:pt x="92557" y="1201648"/>
                  </a:lnTo>
                  <a:lnTo>
                    <a:pt x="94234" y="1227048"/>
                  </a:lnTo>
                  <a:lnTo>
                    <a:pt x="93433" y="1201648"/>
                  </a:lnTo>
                  <a:lnTo>
                    <a:pt x="99720" y="1201648"/>
                  </a:lnTo>
                  <a:lnTo>
                    <a:pt x="102654" y="1188948"/>
                  </a:lnTo>
                  <a:lnTo>
                    <a:pt x="106210" y="1227048"/>
                  </a:lnTo>
                  <a:lnTo>
                    <a:pt x="102374" y="1239748"/>
                  </a:lnTo>
                  <a:lnTo>
                    <a:pt x="97726" y="1252448"/>
                  </a:lnTo>
                  <a:lnTo>
                    <a:pt x="98628" y="1273022"/>
                  </a:lnTo>
                  <a:lnTo>
                    <a:pt x="99072" y="1265148"/>
                  </a:lnTo>
                  <a:lnTo>
                    <a:pt x="103314" y="1265148"/>
                  </a:lnTo>
                  <a:lnTo>
                    <a:pt x="103073" y="1277848"/>
                  </a:lnTo>
                  <a:lnTo>
                    <a:pt x="102501" y="1277848"/>
                  </a:lnTo>
                  <a:lnTo>
                    <a:pt x="101511" y="1290548"/>
                  </a:lnTo>
                  <a:lnTo>
                    <a:pt x="100025" y="1303248"/>
                  </a:lnTo>
                  <a:lnTo>
                    <a:pt x="102971" y="1315948"/>
                  </a:lnTo>
                  <a:lnTo>
                    <a:pt x="105130" y="1315948"/>
                  </a:lnTo>
                  <a:lnTo>
                    <a:pt x="107315" y="1303248"/>
                  </a:lnTo>
                  <a:lnTo>
                    <a:pt x="110375" y="1303248"/>
                  </a:lnTo>
                  <a:lnTo>
                    <a:pt x="108775" y="1315948"/>
                  </a:lnTo>
                  <a:lnTo>
                    <a:pt x="111048" y="1328648"/>
                  </a:lnTo>
                  <a:lnTo>
                    <a:pt x="115100" y="1328648"/>
                  </a:lnTo>
                  <a:lnTo>
                    <a:pt x="118846" y="1341348"/>
                  </a:lnTo>
                  <a:lnTo>
                    <a:pt x="113055" y="1341348"/>
                  </a:lnTo>
                  <a:lnTo>
                    <a:pt x="115303" y="1366748"/>
                  </a:lnTo>
                  <a:lnTo>
                    <a:pt x="119735" y="1366748"/>
                  </a:lnTo>
                  <a:lnTo>
                    <a:pt x="123926" y="1379448"/>
                  </a:lnTo>
                  <a:lnTo>
                    <a:pt x="125488" y="1392148"/>
                  </a:lnTo>
                  <a:lnTo>
                    <a:pt x="115887" y="1379448"/>
                  </a:lnTo>
                  <a:lnTo>
                    <a:pt x="119926" y="1392148"/>
                  </a:lnTo>
                  <a:lnTo>
                    <a:pt x="112915" y="1392148"/>
                  </a:lnTo>
                  <a:lnTo>
                    <a:pt x="116890" y="1404848"/>
                  </a:lnTo>
                  <a:lnTo>
                    <a:pt x="118795" y="1417548"/>
                  </a:lnTo>
                  <a:lnTo>
                    <a:pt x="119443" y="1430248"/>
                  </a:lnTo>
                  <a:lnTo>
                    <a:pt x="119595" y="1442948"/>
                  </a:lnTo>
                  <a:lnTo>
                    <a:pt x="126580" y="1442948"/>
                  </a:lnTo>
                  <a:lnTo>
                    <a:pt x="130048" y="1455648"/>
                  </a:lnTo>
                  <a:lnTo>
                    <a:pt x="132397" y="1468348"/>
                  </a:lnTo>
                  <a:lnTo>
                    <a:pt x="128308" y="1468348"/>
                  </a:lnTo>
                  <a:lnTo>
                    <a:pt x="129628" y="1481048"/>
                  </a:lnTo>
                  <a:lnTo>
                    <a:pt x="123901" y="1481048"/>
                  </a:lnTo>
                  <a:lnTo>
                    <a:pt x="122897" y="1468348"/>
                  </a:lnTo>
                  <a:lnTo>
                    <a:pt x="124447" y="1455648"/>
                  </a:lnTo>
                  <a:lnTo>
                    <a:pt x="118237" y="1455648"/>
                  </a:lnTo>
                  <a:lnTo>
                    <a:pt x="117551" y="1468348"/>
                  </a:lnTo>
                  <a:lnTo>
                    <a:pt x="118656" y="1481048"/>
                  </a:lnTo>
                  <a:lnTo>
                    <a:pt x="120434" y="1493748"/>
                  </a:lnTo>
                  <a:lnTo>
                    <a:pt x="122047" y="1493748"/>
                  </a:lnTo>
                  <a:lnTo>
                    <a:pt x="133908" y="1531848"/>
                  </a:lnTo>
                  <a:lnTo>
                    <a:pt x="130949" y="1531848"/>
                  </a:lnTo>
                  <a:lnTo>
                    <a:pt x="132676" y="1544548"/>
                  </a:lnTo>
                  <a:lnTo>
                    <a:pt x="124396" y="1544548"/>
                  </a:lnTo>
                  <a:lnTo>
                    <a:pt x="120535" y="1531848"/>
                  </a:lnTo>
                  <a:lnTo>
                    <a:pt x="129387" y="1569948"/>
                  </a:lnTo>
                  <a:lnTo>
                    <a:pt x="127596" y="1569948"/>
                  </a:lnTo>
                  <a:lnTo>
                    <a:pt x="125628" y="1582648"/>
                  </a:lnTo>
                  <a:lnTo>
                    <a:pt x="123418" y="1582648"/>
                  </a:lnTo>
                  <a:lnTo>
                    <a:pt x="125272" y="1595348"/>
                  </a:lnTo>
                  <a:lnTo>
                    <a:pt x="130048" y="1620748"/>
                  </a:lnTo>
                  <a:lnTo>
                    <a:pt x="134759" y="1646148"/>
                  </a:lnTo>
                  <a:lnTo>
                    <a:pt x="136499" y="1658848"/>
                  </a:lnTo>
                  <a:lnTo>
                    <a:pt x="137528" y="1658848"/>
                  </a:lnTo>
                  <a:lnTo>
                    <a:pt x="138658" y="1671548"/>
                  </a:lnTo>
                  <a:lnTo>
                    <a:pt x="139928" y="1671548"/>
                  </a:lnTo>
                  <a:lnTo>
                    <a:pt x="140601" y="1709648"/>
                  </a:lnTo>
                  <a:lnTo>
                    <a:pt x="142328" y="1735048"/>
                  </a:lnTo>
                  <a:lnTo>
                    <a:pt x="147231" y="1747748"/>
                  </a:lnTo>
                  <a:lnTo>
                    <a:pt x="140500" y="1773148"/>
                  </a:lnTo>
                  <a:lnTo>
                    <a:pt x="151104" y="1773148"/>
                  </a:lnTo>
                  <a:lnTo>
                    <a:pt x="155892" y="1785848"/>
                  </a:lnTo>
                  <a:lnTo>
                    <a:pt x="157187" y="1798548"/>
                  </a:lnTo>
                  <a:lnTo>
                    <a:pt x="150876" y="1798548"/>
                  </a:lnTo>
                  <a:lnTo>
                    <a:pt x="148361" y="1811248"/>
                  </a:lnTo>
                  <a:lnTo>
                    <a:pt x="153250" y="1823948"/>
                  </a:lnTo>
                  <a:lnTo>
                    <a:pt x="158216" y="1836648"/>
                  </a:lnTo>
                  <a:lnTo>
                    <a:pt x="161315" y="1849348"/>
                  </a:lnTo>
                  <a:lnTo>
                    <a:pt x="160591" y="1874748"/>
                  </a:lnTo>
                  <a:lnTo>
                    <a:pt x="158191" y="1862048"/>
                  </a:lnTo>
                  <a:lnTo>
                    <a:pt x="158762" y="1862048"/>
                  </a:lnTo>
                  <a:lnTo>
                    <a:pt x="157391" y="1849348"/>
                  </a:lnTo>
                  <a:lnTo>
                    <a:pt x="154622" y="1874748"/>
                  </a:lnTo>
                  <a:lnTo>
                    <a:pt x="148907" y="1849348"/>
                  </a:lnTo>
                  <a:lnTo>
                    <a:pt x="145745" y="1836648"/>
                  </a:lnTo>
                  <a:lnTo>
                    <a:pt x="143573" y="1836648"/>
                  </a:lnTo>
                  <a:lnTo>
                    <a:pt x="140830" y="1849348"/>
                  </a:lnTo>
                  <a:lnTo>
                    <a:pt x="145262" y="1849348"/>
                  </a:lnTo>
                  <a:lnTo>
                    <a:pt x="148463" y="1862048"/>
                  </a:lnTo>
                  <a:lnTo>
                    <a:pt x="150774" y="1862048"/>
                  </a:lnTo>
                  <a:lnTo>
                    <a:pt x="152501" y="1874748"/>
                  </a:lnTo>
                  <a:lnTo>
                    <a:pt x="154787" y="1900148"/>
                  </a:lnTo>
                  <a:lnTo>
                    <a:pt x="157175" y="1912848"/>
                  </a:lnTo>
                  <a:lnTo>
                    <a:pt x="159816" y="1938248"/>
                  </a:lnTo>
                  <a:lnTo>
                    <a:pt x="162902" y="1950948"/>
                  </a:lnTo>
                  <a:lnTo>
                    <a:pt x="176834" y="1950948"/>
                  </a:lnTo>
                  <a:lnTo>
                    <a:pt x="179654" y="1938248"/>
                  </a:lnTo>
                  <a:lnTo>
                    <a:pt x="199377" y="1950948"/>
                  </a:lnTo>
                  <a:lnTo>
                    <a:pt x="225310" y="1950948"/>
                  </a:lnTo>
                  <a:lnTo>
                    <a:pt x="233019" y="1938248"/>
                  </a:lnTo>
                  <a:lnTo>
                    <a:pt x="273392" y="1938248"/>
                  </a:lnTo>
                  <a:lnTo>
                    <a:pt x="270306" y="1950948"/>
                  </a:lnTo>
                  <a:lnTo>
                    <a:pt x="296011" y="1938248"/>
                  </a:lnTo>
                  <a:lnTo>
                    <a:pt x="352767" y="1938248"/>
                  </a:lnTo>
                  <a:lnTo>
                    <a:pt x="364832" y="1950948"/>
                  </a:lnTo>
                  <a:lnTo>
                    <a:pt x="405676" y="1950948"/>
                  </a:lnTo>
                  <a:lnTo>
                    <a:pt x="401485" y="1938248"/>
                  </a:lnTo>
                  <a:lnTo>
                    <a:pt x="417296" y="1938248"/>
                  </a:lnTo>
                  <a:lnTo>
                    <a:pt x="405676" y="1950948"/>
                  </a:lnTo>
                  <a:lnTo>
                    <a:pt x="416496" y="1950948"/>
                  </a:lnTo>
                  <a:lnTo>
                    <a:pt x="423646" y="1938248"/>
                  </a:lnTo>
                  <a:lnTo>
                    <a:pt x="452031" y="1938248"/>
                  </a:lnTo>
                  <a:lnTo>
                    <a:pt x="453872" y="1950948"/>
                  </a:lnTo>
                  <a:lnTo>
                    <a:pt x="525081" y="1950948"/>
                  </a:lnTo>
                  <a:lnTo>
                    <a:pt x="524370" y="1938248"/>
                  </a:lnTo>
                  <a:lnTo>
                    <a:pt x="523151" y="1938248"/>
                  </a:lnTo>
                  <a:lnTo>
                    <a:pt x="526262" y="1912848"/>
                  </a:lnTo>
                  <a:lnTo>
                    <a:pt x="530123" y="1900148"/>
                  </a:lnTo>
                  <a:lnTo>
                    <a:pt x="534403" y="1900148"/>
                  </a:lnTo>
                  <a:lnTo>
                    <a:pt x="538734" y="1887448"/>
                  </a:lnTo>
                  <a:lnTo>
                    <a:pt x="539953" y="1887448"/>
                  </a:lnTo>
                  <a:lnTo>
                    <a:pt x="540143" y="1874748"/>
                  </a:lnTo>
                  <a:lnTo>
                    <a:pt x="537692" y="1874748"/>
                  </a:lnTo>
                  <a:lnTo>
                    <a:pt x="535203" y="1887448"/>
                  </a:lnTo>
                  <a:lnTo>
                    <a:pt x="529691" y="1887448"/>
                  </a:lnTo>
                  <a:lnTo>
                    <a:pt x="529691" y="1874748"/>
                  </a:lnTo>
                  <a:lnTo>
                    <a:pt x="529882" y="1874748"/>
                  </a:lnTo>
                  <a:lnTo>
                    <a:pt x="532676" y="1849348"/>
                  </a:lnTo>
                  <a:lnTo>
                    <a:pt x="533552" y="1836648"/>
                  </a:lnTo>
                  <a:lnTo>
                    <a:pt x="533120" y="1823948"/>
                  </a:lnTo>
                  <a:lnTo>
                    <a:pt x="532003" y="1798548"/>
                  </a:lnTo>
                  <a:lnTo>
                    <a:pt x="534530" y="1785848"/>
                  </a:lnTo>
                  <a:lnTo>
                    <a:pt x="535051" y="1773148"/>
                  </a:lnTo>
                  <a:lnTo>
                    <a:pt x="533488" y="1773148"/>
                  </a:lnTo>
                  <a:lnTo>
                    <a:pt x="531101" y="1760448"/>
                  </a:lnTo>
                  <a:lnTo>
                    <a:pt x="530021" y="1760448"/>
                  </a:lnTo>
                  <a:lnTo>
                    <a:pt x="529107" y="1747748"/>
                  </a:lnTo>
                  <a:lnTo>
                    <a:pt x="534314" y="1735048"/>
                  </a:lnTo>
                  <a:lnTo>
                    <a:pt x="539661" y="1709648"/>
                  </a:lnTo>
                  <a:lnTo>
                    <a:pt x="539203" y="1684248"/>
                  </a:lnTo>
                  <a:lnTo>
                    <a:pt x="541972" y="1684248"/>
                  </a:lnTo>
                  <a:lnTo>
                    <a:pt x="543623" y="1696948"/>
                  </a:lnTo>
                  <a:lnTo>
                    <a:pt x="546773" y="1684248"/>
                  </a:lnTo>
                  <a:lnTo>
                    <a:pt x="545172" y="1671548"/>
                  </a:lnTo>
                  <a:lnTo>
                    <a:pt x="544093" y="1658848"/>
                  </a:lnTo>
                  <a:lnTo>
                    <a:pt x="542493" y="1646148"/>
                  </a:lnTo>
                  <a:lnTo>
                    <a:pt x="539292" y="1633448"/>
                  </a:lnTo>
                  <a:lnTo>
                    <a:pt x="546684" y="1608048"/>
                  </a:lnTo>
                  <a:lnTo>
                    <a:pt x="537375" y="1608048"/>
                  </a:lnTo>
                  <a:lnTo>
                    <a:pt x="533869" y="1595348"/>
                  </a:lnTo>
                  <a:lnTo>
                    <a:pt x="531622" y="1585734"/>
                  </a:lnTo>
                  <a:lnTo>
                    <a:pt x="532142" y="1584769"/>
                  </a:lnTo>
                  <a:lnTo>
                    <a:pt x="532803" y="1583651"/>
                  </a:lnTo>
                  <a:lnTo>
                    <a:pt x="531291" y="1580502"/>
                  </a:lnTo>
                  <a:lnTo>
                    <a:pt x="529920" y="1577530"/>
                  </a:lnTo>
                  <a:lnTo>
                    <a:pt x="528612" y="1574850"/>
                  </a:lnTo>
                  <a:lnTo>
                    <a:pt x="529310" y="1578571"/>
                  </a:lnTo>
                  <a:lnTo>
                    <a:pt x="530047" y="1582648"/>
                  </a:lnTo>
                  <a:lnTo>
                    <a:pt x="527519" y="1582648"/>
                  </a:lnTo>
                  <a:lnTo>
                    <a:pt x="524560" y="1595348"/>
                  </a:lnTo>
                  <a:lnTo>
                    <a:pt x="523049" y="1595348"/>
                  </a:lnTo>
                  <a:lnTo>
                    <a:pt x="521970" y="1557248"/>
                  </a:lnTo>
                  <a:lnTo>
                    <a:pt x="525919" y="1557248"/>
                  </a:lnTo>
                  <a:lnTo>
                    <a:pt x="527621" y="1565287"/>
                  </a:lnTo>
                  <a:lnTo>
                    <a:pt x="527380" y="1557248"/>
                  </a:lnTo>
                  <a:lnTo>
                    <a:pt x="535952" y="1557248"/>
                  </a:lnTo>
                  <a:lnTo>
                    <a:pt x="538632" y="1569948"/>
                  </a:lnTo>
                  <a:lnTo>
                    <a:pt x="534733" y="1569948"/>
                  </a:lnTo>
                  <a:lnTo>
                    <a:pt x="532803" y="1582648"/>
                  </a:lnTo>
                  <a:lnTo>
                    <a:pt x="536702" y="1582648"/>
                  </a:lnTo>
                  <a:lnTo>
                    <a:pt x="541172" y="1595348"/>
                  </a:lnTo>
                  <a:lnTo>
                    <a:pt x="545134" y="1595348"/>
                  </a:lnTo>
                  <a:lnTo>
                    <a:pt x="544753" y="1582648"/>
                  </a:lnTo>
                  <a:lnTo>
                    <a:pt x="547204" y="1582648"/>
                  </a:lnTo>
                  <a:lnTo>
                    <a:pt x="545744" y="1569948"/>
                  </a:lnTo>
                  <a:lnTo>
                    <a:pt x="551764" y="1569948"/>
                  </a:lnTo>
                  <a:lnTo>
                    <a:pt x="561136" y="1519148"/>
                  </a:lnTo>
                  <a:lnTo>
                    <a:pt x="551116" y="1481048"/>
                  </a:lnTo>
                  <a:lnTo>
                    <a:pt x="547712" y="1458442"/>
                  </a:lnTo>
                  <a:lnTo>
                    <a:pt x="547712" y="1544548"/>
                  </a:lnTo>
                  <a:lnTo>
                    <a:pt x="546163" y="1544548"/>
                  </a:lnTo>
                  <a:lnTo>
                    <a:pt x="543242" y="1557248"/>
                  </a:lnTo>
                  <a:lnTo>
                    <a:pt x="543293" y="1544548"/>
                  </a:lnTo>
                  <a:lnTo>
                    <a:pt x="544093" y="1544548"/>
                  </a:lnTo>
                  <a:lnTo>
                    <a:pt x="546214" y="1531848"/>
                  </a:lnTo>
                  <a:lnTo>
                    <a:pt x="547712" y="1544548"/>
                  </a:lnTo>
                  <a:lnTo>
                    <a:pt x="547712" y="1458442"/>
                  </a:lnTo>
                  <a:lnTo>
                    <a:pt x="547293" y="1455648"/>
                  </a:lnTo>
                  <a:lnTo>
                    <a:pt x="546214" y="1417548"/>
                  </a:lnTo>
                  <a:lnTo>
                    <a:pt x="550049" y="1430248"/>
                  </a:lnTo>
                  <a:lnTo>
                    <a:pt x="559650" y="1430248"/>
                  </a:lnTo>
                  <a:lnTo>
                    <a:pt x="559587" y="1455648"/>
                  </a:lnTo>
                  <a:lnTo>
                    <a:pt x="560476" y="1468348"/>
                  </a:lnTo>
                  <a:lnTo>
                    <a:pt x="561505" y="1468348"/>
                  </a:lnTo>
                  <a:lnTo>
                    <a:pt x="564959" y="1468348"/>
                  </a:lnTo>
                  <a:lnTo>
                    <a:pt x="562737" y="1430248"/>
                  </a:lnTo>
                  <a:lnTo>
                    <a:pt x="568706" y="1442948"/>
                  </a:lnTo>
                  <a:lnTo>
                    <a:pt x="568185" y="1430248"/>
                  </a:lnTo>
                  <a:lnTo>
                    <a:pt x="571766" y="1417548"/>
                  </a:lnTo>
                  <a:lnTo>
                    <a:pt x="565581" y="1417548"/>
                  </a:lnTo>
                  <a:lnTo>
                    <a:pt x="564299" y="1404848"/>
                  </a:lnTo>
                  <a:lnTo>
                    <a:pt x="565048" y="1379448"/>
                  </a:lnTo>
                  <a:lnTo>
                    <a:pt x="564946" y="1366748"/>
                  </a:lnTo>
                  <a:lnTo>
                    <a:pt x="569671" y="1366748"/>
                  </a:lnTo>
                  <a:lnTo>
                    <a:pt x="566140" y="1354048"/>
                  </a:lnTo>
                  <a:lnTo>
                    <a:pt x="568566" y="1328648"/>
                  </a:lnTo>
                  <a:lnTo>
                    <a:pt x="568147" y="1341348"/>
                  </a:lnTo>
                  <a:lnTo>
                    <a:pt x="569087" y="1341348"/>
                  </a:lnTo>
                  <a:lnTo>
                    <a:pt x="568642" y="1328648"/>
                  </a:lnTo>
                  <a:lnTo>
                    <a:pt x="570204" y="1315948"/>
                  </a:lnTo>
                  <a:lnTo>
                    <a:pt x="572757" y="1315948"/>
                  </a:lnTo>
                  <a:lnTo>
                    <a:pt x="575246" y="1303248"/>
                  </a:lnTo>
                  <a:lnTo>
                    <a:pt x="574827" y="1315948"/>
                  </a:lnTo>
                  <a:lnTo>
                    <a:pt x="575995" y="1303248"/>
                  </a:lnTo>
                  <a:lnTo>
                    <a:pt x="578332" y="1277848"/>
                  </a:lnTo>
                  <a:lnTo>
                    <a:pt x="580605" y="1252448"/>
                  </a:lnTo>
                  <a:lnTo>
                    <a:pt x="580174" y="1214348"/>
                  </a:lnTo>
                  <a:lnTo>
                    <a:pt x="575487" y="1201648"/>
                  </a:lnTo>
                  <a:lnTo>
                    <a:pt x="584504" y="1201648"/>
                  </a:lnTo>
                  <a:lnTo>
                    <a:pt x="560895" y="1138148"/>
                  </a:lnTo>
                  <a:lnTo>
                    <a:pt x="569277" y="1150848"/>
                  </a:lnTo>
                  <a:lnTo>
                    <a:pt x="579831" y="1138148"/>
                  </a:lnTo>
                  <a:lnTo>
                    <a:pt x="589254" y="1150848"/>
                  </a:lnTo>
                  <a:lnTo>
                    <a:pt x="594220" y="1163548"/>
                  </a:lnTo>
                  <a:lnTo>
                    <a:pt x="595744" y="1150848"/>
                  </a:lnTo>
                  <a:lnTo>
                    <a:pt x="597039" y="1150848"/>
                  </a:lnTo>
                  <a:lnTo>
                    <a:pt x="597700" y="1138148"/>
                  </a:lnTo>
                  <a:lnTo>
                    <a:pt x="597331" y="1125448"/>
                  </a:lnTo>
                  <a:lnTo>
                    <a:pt x="595490" y="1125448"/>
                  </a:lnTo>
                  <a:lnTo>
                    <a:pt x="583298" y="1138148"/>
                  </a:lnTo>
                  <a:lnTo>
                    <a:pt x="583209" y="1125448"/>
                  </a:lnTo>
                  <a:lnTo>
                    <a:pt x="589394" y="1112748"/>
                  </a:lnTo>
                  <a:lnTo>
                    <a:pt x="592315" y="1112748"/>
                  </a:lnTo>
                  <a:lnTo>
                    <a:pt x="595058" y="1100048"/>
                  </a:lnTo>
                  <a:lnTo>
                    <a:pt x="600710" y="1087348"/>
                  </a:lnTo>
                  <a:lnTo>
                    <a:pt x="587959" y="1087348"/>
                  </a:lnTo>
                  <a:lnTo>
                    <a:pt x="586917" y="1074648"/>
                  </a:lnTo>
                  <a:lnTo>
                    <a:pt x="601560" y="1074648"/>
                  </a:lnTo>
                  <a:lnTo>
                    <a:pt x="591299" y="1049248"/>
                  </a:lnTo>
                  <a:lnTo>
                    <a:pt x="602945" y="1049248"/>
                  </a:lnTo>
                  <a:lnTo>
                    <a:pt x="607110" y="1036548"/>
                  </a:lnTo>
                  <a:lnTo>
                    <a:pt x="606323" y="1036548"/>
                  </a:lnTo>
                  <a:lnTo>
                    <a:pt x="607453" y="1023848"/>
                  </a:lnTo>
                  <a:lnTo>
                    <a:pt x="609066" y="1011148"/>
                  </a:lnTo>
                  <a:lnTo>
                    <a:pt x="609701" y="998448"/>
                  </a:lnTo>
                  <a:lnTo>
                    <a:pt x="605180" y="1011148"/>
                  </a:lnTo>
                  <a:lnTo>
                    <a:pt x="605256" y="998448"/>
                  </a:lnTo>
                  <a:lnTo>
                    <a:pt x="600189" y="973048"/>
                  </a:lnTo>
                  <a:lnTo>
                    <a:pt x="594868" y="960348"/>
                  </a:lnTo>
                  <a:lnTo>
                    <a:pt x="594169" y="934948"/>
                  </a:lnTo>
                  <a:lnTo>
                    <a:pt x="597712" y="947648"/>
                  </a:lnTo>
                  <a:lnTo>
                    <a:pt x="609523" y="947648"/>
                  </a:lnTo>
                  <a:lnTo>
                    <a:pt x="613752" y="934948"/>
                  </a:lnTo>
                  <a:lnTo>
                    <a:pt x="606577" y="922248"/>
                  </a:lnTo>
                  <a:lnTo>
                    <a:pt x="596493" y="896848"/>
                  </a:lnTo>
                  <a:lnTo>
                    <a:pt x="587146" y="884148"/>
                  </a:lnTo>
                  <a:lnTo>
                    <a:pt x="582168" y="858748"/>
                  </a:lnTo>
                  <a:lnTo>
                    <a:pt x="586740" y="846048"/>
                  </a:lnTo>
                  <a:lnTo>
                    <a:pt x="584669" y="820648"/>
                  </a:lnTo>
                  <a:lnTo>
                    <a:pt x="592632" y="846048"/>
                  </a:lnTo>
                  <a:lnTo>
                    <a:pt x="601980" y="871448"/>
                  </a:lnTo>
                  <a:lnTo>
                    <a:pt x="610831" y="896848"/>
                  </a:lnTo>
                  <a:lnTo>
                    <a:pt x="617283" y="909548"/>
                  </a:lnTo>
                  <a:lnTo>
                    <a:pt x="621703" y="909548"/>
                  </a:lnTo>
                  <a:lnTo>
                    <a:pt x="622884" y="896848"/>
                  </a:lnTo>
                  <a:lnTo>
                    <a:pt x="624014" y="884148"/>
                  </a:lnTo>
                  <a:lnTo>
                    <a:pt x="626567" y="884148"/>
                  </a:lnTo>
                  <a:lnTo>
                    <a:pt x="627862" y="896848"/>
                  </a:lnTo>
                  <a:lnTo>
                    <a:pt x="628243" y="896848"/>
                  </a:lnTo>
                  <a:lnTo>
                    <a:pt x="628103" y="909548"/>
                  </a:lnTo>
                  <a:lnTo>
                    <a:pt x="631710" y="884148"/>
                  </a:lnTo>
                  <a:lnTo>
                    <a:pt x="633514" y="871448"/>
                  </a:lnTo>
                  <a:lnTo>
                    <a:pt x="635304" y="858748"/>
                  </a:lnTo>
                  <a:lnTo>
                    <a:pt x="630986" y="846048"/>
                  </a:lnTo>
                  <a:lnTo>
                    <a:pt x="629094" y="833348"/>
                  </a:lnTo>
                  <a:lnTo>
                    <a:pt x="627468" y="820648"/>
                  </a:lnTo>
                  <a:lnTo>
                    <a:pt x="623963" y="820648"/>
                  </a:lnTo>
                  <a:lnTo>
                    <a:pt x="627113" y="871448"/>
                  </a:lnTo>
                  <a:lnTo>
                    <a:pt x="620610" y="871448"/>
                  </a:lnTo>
                  <a:lnTo>
                    <a:pt x="614680" y="858748"/>
                  </a:lnTo>
                  <a:lnTo>
                    <a:pt x="611187" y="833348"/>
                  </a:lnTo>
                  <a:lnTo>
                    <a:pt x="612013" y="807948"/>
                  </a:lnTo>
                  <a:lnTo>
                    <a:pt x="627202" y="807948"/>
                  </a:lnTo>
                  <a:lnTo>
                    <a:pt x="626846" y="795248"/>
                  </a:lnTo>
                  <a:lnTo>
                    <a:pt x="627354" y="782548"/>
                  </a:lnTo>
                  <a:lnTo>
                    <a:pt x="628675" y="782548"/>
                  </a:lnTo>
                  <a:lnTo>
                    <a:pt x="631545" y="795248"/>
                  </a:lnTo>
                  <a:lnTo>
                    <a:pt x="632587" y="782548"/>
                  </a:lnTo>
                  <a:lnTo>
                    <a:pt x="630834" y="769848"/>
                  </a:lnTo>
                  <a:lnTo>
                    <a:pt x="630008" y="757148"/>
                  </a:lnTo>
                  <a:lnTo>
                    <a:pt x="633895" y="731748"/>
                  </a:lnTo>
                  <a:lnTo>
                    <a:pt x="636333" y="731748"/>
                  </a:lnTo>
                  <a:lnTo>
                    <a:pt x="640130" y="719048"/>
                  </a:lnTo>
                  <a:lnTo>
                    <a:pt x="642810" y="719048"/>
                  </a:lnTo>
                  <a:lnTo>
                    <a:pt x="641946" y="706348"/>
                  </a:lnTo>
                  <a:lnTo>
                    <a:pt x="631317" y="719048"/>
                  </a:lnTo>
                  <a:lnTo>
                    <a:pt x="596709" y="719048"/>
                  </a:lnTo>
                  <a:lnTo>
                    <a:pt x="599186" y="706348"/>
                  </a:lnTo>
                  <a:lnTo>
                    <a:pt x="604151" y="693648"/>
                  </a:lnTo>
                  <a:lnTo>
                    <a:pt x="609981" y="680948"/>
                  </a:lnTo>
                  <a:lnTo>
                    <a:pt x="615022" y="668248"/>
                  </a:lnTo>
                  <a:lnTo>
                    <a:pt x="621106" y="655548"/>
                  </a:lnTo>
                  <a:lnTo>
                    <a:pt x="626757" y="668248"/>
                  </a:lnTo>
                  <a:lnTo>
                    <a:pt x="632180" y="680948"/>
                  </a:lnTo>
                  <a:lnTo>
                    <a:pt x="637565" y="668248"/>
                  </a:lnTo>
                  <a:lnTo>
                    <a:pt x="632866" y="668248"/>
                  </a:lnTo>
                  <a:lnTo>
                    <a:pt x="635025" y="655548"/>
                  </a:lnTo>
                  <a:lnTo>
                    <a:pt x="639038" y="655548"/>
                  </a:lnTo>
                  <a:lnTo>
                    <a:pt x="640105" y="642848"/>
                  </a:lnTo>
                  <a:lnTo>
                    <a:pt x="637286" y="642848"/>
                  </a:lnTo>
                  <a:lnTo>
                    <a:pt x="637959" y="631075"/>
                  </a:lnTo>
                  <a:lnTo>
                    <a:pt x="634034" y="642848"/>
                  </a:lnTo>
                  <a:lnTo>
                    <a:pt x="634377" y="630148"/>
                  </a:lnTo>
                  <a:lnTo>
                    <a:pt x="635800" y="617448"/>
                  </a:lnTo>
                  <a:lnTo>
                    <a:pt x="637654" y="617448"/>
                  </a:lnTo>
                  <a:lnTo>
                    <a:pt x="639267" y="604748"/>
                  </a:lnTo>
                  <a:lnTo>
                    <a:pt x="634225" y="592048"/>
                  </a:lnTo>
                  <a:lnTo>
                    <a:pt x="628891" y="592048"/>
                  </a:lnTo>
                  <a:lnTo>
                    <a:pt x="624547" y="579348"/>
                  </a:lnTo>
                  <a:lnTo>
                    <a:pt x="622503" y="553948"/>
                  </a:lnTo>
                  <a:lnTo>
                    <a:pt x="624484" y="566648"/>
                  </a:lnTo>
                  <a:lnTo>
                    <a:pt x="627595" y="553948"/>
                  </a:lnTo>
                  <a:lnTo>
                    <a:pt x="629005" y="553948"/>
                  </a:lnTo>
                  <a:lnTo>
                    <a:pt x="632434" y="528548"/>
                  </a:lnTo>
                  <a:lnTo>
                    <a:pt x="636041" y="503148"/>
                  </a:lnTo>
                  <a:lnTo>
                    <a:pt x="639457" y="490448"/>
                  </a:lnTo>
                  <a:lnTo>
                    <a:pt x="642366" y="465048"/>
                  </a:lnTo>
                  <a:lnTo>
                    <a:pt x="644347" y="465048"/>
                  </a:lnTo>
                  <a:lnTo>
                    <a:pt x="646696" y="452348"/>
                  </a:lnTo>
                  <a:lnTo>
                    <a:pt x="649097" y="452348"/>
                  </a:lnTo>
                  <a:lnTo>
                    <a:pt x="641997" y="439648"/>
                  </a:lnTo>
                  <a:lnTo>
                    <a:pt x="636104" y="426948"/>
                  </a:lnTo>
                  <a:lnTo>
                    <a:pt x="631863" y="401548"/>
                  </a:lnTo>
                  <a:lnTo>
                    <a:pt x="629704" y="376148"/>
                  </a:lnTo>
                  <a:lnTo>
                    <a:pt x="631024" y="363448"/>
                  </a:lnTo>
                  <a:lnTo>
                    <a:pt x="636536" y="363448"/>
                  </a:lnTo>
                  <a:lnTo>
                    <a:pt x="637578" y="338048"/>
                  </a:lnTo>
                  <a:lnTo>
                    <a:pt x="633958" y="312648"/>
                  </a:lnTo>
                  <a:lnTo>
                    <a:pt x="631215" y="299948"/>
                  </a:lnTo>
                  <a:lnTo>
                    <a:pt x="634885" y="274548"/>
                  </a:lnTo>
                  <a:lnTo>
                    <a:pt x="640410" y="261848"/>
                  </a:lnTo>
                  <a:lnTo>
                    <a:pt x="645020" y="261848"/>
                  </a:lnTo>
                  <a:lnTo>
                    <a:pt x="649033" y="274548"/>
                  </a:lnTo>
                  <a:lnTo>
                    <a:pt x="652818" y="274548"/>
                  </a:lnTo>
                  <a:lnTo>
                    <a:pt x="651687" y="287248"/>
                  </a:lnTo>
                  <a:lnTo>
                    <a:pt x="648944" y="299948"/>
                  </a:lnTo>
                  <a:lnTo>
                    <a:pt x="648957" y="300748"/>
                  </a:lnTo>
                  <a:lnTo>
                    <a:pt x="649732" y="312648"/>
                  </a:lnTo>
                  <a:lnTo>
                    <a:pt x="649897" y="312648"/>
                  </a:lnTo>
                  <a:lnTo>
                    <a:pt x="649300" y="325348"/>
                  </a:lnTo>
                  <a:lnTo>
                    <a:pt x="647776" y="338048"/>
                  </a:lnTo>
                  <a:lnTo>
                    <a:pt x="652526" y="312648"/>
                  </a:lnTo>
                  <a:lnTo>
                    <a:pt x="656615" y="274548"/>
                  </a:lnTo>
                  <a:lnTo>
                    <a:pt x="661085" y="236448"/>
                  </a:lnTo>
                  <a:lnTo>
                    <a:pt x="667029" y="198348"/>
                  </a:lnTo>
                  <a:close/>
                </a:path>
                <a:path w="683895" h="1964054">
                  <a:moveTo>
                    <a:pt x="673150" y="112585"/>
                  </a:moveTo>
                  <a:lnTo>
                    <a:pt x="671360" y="118135"/>
                  </a:lnTo>
                  <a:lnTo>
                    <a:pt x="669620" y="131635"/>
                  </a:lnTo>
                  <a:lnTo>
                    <a:pt x="673150" y="112585"/>
                  </a:lnTo>
                  <a:close/>
                </a:path>
                <a:path w="683895" h="1964054">
                  <a:moveTo>
                    <a:pt x="673900" y="86156"/>
                  </a:moveTo>
                  <a:lnTo>
                    <a:pt x="667461" y="89916"/>
                  </a:lnTo>
                  <a:lnTo>
                    <a:pt x="671639" y="97116"/>
                  </a:lnTo>
                  <a:lnTo>
                    <a:pt x="673900" y="86156"/>
                  </a:lnTo>
                  <a:close/>
                </a:path>
                <a:path w="683895" h="1964054">
                  <a:moveTo>
                    <a:pt x="683742" y="29959"/>
                  </a:moveTo>
                  <a:lnTo>
                    <a:pt x="681710" y="29959"/>
                  </a:lnTo>
                  <a:lnTo>
                    <a:pt x="680110" y="26530"/>
                  </a:lnTo>
                  <a:lnTo>
                    <a:pt x="678662" y="16649"/>
                  </a:lnTo>
                  <a:lnTo>
                    <a:pt x="678840" y="10210"/>
                  </a:lnTo>
                  <a:lnTo>
                    <a:pt x="680681" y="1841"/>
                  </a:lnTo>
                  <a:lnTo>
                    <a:pt x="678472" y="1511"/>
                  </a:lnTo>
                  <a:lnTo>
                    <a:pt x="676351" y="939"/>
                  </a:lnTo>
                  <a:lnTo>
                    <a:pt x="674370" y="139"/>
                  </a:lnTo>
                  <a:lnTo>
                    <a:pt x="664108" y="1879"/>
                  </a:lnTo>
                  <a:lnTo>
                    <a:pt x="659930" y="6540"/>
                  </a:lnTo>
                  <a:lnTo>
                    <a:pt x="657669" y="11849"/>
                  </a:lnTo>
                  <a:lnTo>
                    <a:pt x="655548" y="17170"/>
                  </a:lnTo>
                  <a:lnTo>
                    <a:pt x="654367" y="23139"/>
                  </a:lnTo>
                  <a:lnTo>
                    <a:pt x="652348" y="27609"/>
                  </a:lnTo>
                  <a:lnTo>
                    <a:pt x="651637" y="28600"/>
                  </a:lnTo>
                  <a:lnTo>
                    <a:pt x="653897" y="27000"/>
                  </a:lnTo>
                  <a:lnTo>
                    <a:pt x="656107" y="24180"/>
                  </a:lnTo>
                  <a:lnTo>
                    <a:pt x="658177" y="31940"/>
                  </a:lnTo>
                  <a:lnTo>
                    <a:pt x="659638" y="29629"/>
                  </a:lnTo>
                  <a:lnTo>
                    <a:pt x="661708" y="23241"/>
                  </a:lnTo>
                  <a:lnTo>
                    <a:pt x="664019" y="17030"/>
                  </a:lnTo>
                  <a:lnTo>
                    <a:pt x="661098" y="15240"/>
                  </a:lnTo>
                  <a:lnTo>
                    <a:pt x="658558" y="13220"/>
                  </a:lnTo>
                  <a:lnTo>
                    <a:pt x="666661" y="10960"/>
                  </a:lnTo>
                  <a:lnTo>
                    <a:pt x="670001" y="10629"/>
                  </a:lnTo>
                  <a:lnTo>
                    <a:pt x="671169" y="10439"/>
                  </a:lnTo>
                  <a:lnTo>
                    <a:pt x="671220" y="23329"/>
                  </a:lnTo>
                  <a:lnTo>
                    <a:pt x="667461" y="24320"/>
                  </a:lnTo>
                  <a:lnTo>
                    <a:pt x="664349" y="32588"/>
                  </a:lnTo>
                  <a:lnTo>
                    <a:pt x="667778" y="27749"/>
                  </a:lnTo>
                  <a:lnTo>
                    <a:pt x="669569" y="31788"/>
                  </a:lnTo>
                  <a:lnTo>
                    <a:pt x="673430" y="44208"/>
                  </a:lnTo>
                  <a:lnTo>
                    <a:pt x="675500" y="52908"/>
                  </a:lnTo>
                  <a:lnTo>
                    <a:pt x="680072" y="50838"/>
                  </a:lnTo>
                  <a:lnTo>
                    <a:pt x="678980" y="30238"/>
                  </a:lnTo>
                  <a:lnTo>
                    <a:pt x="680402" y="29210"/>
                  </a:lnTo>
                  <a:lnTo>
                    <a:pt x="681901" y="36449"/>
                  </a:lnTo>
                  <a:lnTo>
                    <a:pt x="683742" y="2995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35894" y="3586949"/>
              <a:ext cx="633730" cy="1966595"/>
            </a:xfrm>
            <a:custGeom>
              <a:avLst/>
              <a:gdLst/>
              <a:ahLst/>
              <a:cxnLst/>
              <a:rect l="l" t="t" r="r" b="b"/>
              <a:pathLst>
                <a:path w="633729" h="1966595">
                  <a:moveTo>
                    <a:pt x="7950" y="8890"/>
                  </a:moveTo>
                  <a:lnTo>
                    <a:pt x="0" y="0"/>
                  </a:lnTo>
                  <a:lnTo>
                    <a:pt x="660" y="3568"/>
                  </a:lnTo>
                  <a:lnTo>
                    <a:pt x="2019" y="10528"/>
                  </a:lnTo>
                  <a:lnTo>
                    <a:pt x="520" y="13398"/>
                  </a:lnTo>
                  <a:lnTo>
                    <a:pt x="7950" y="8890"/>
                  </a:lnTo>
                  <a:close/>
                </a:path>
                <a:path w="633729" h="1966595">
                  <a:moveTo>
                    <a:pt x="13550" y="26949"/>
                  </a:moveTo>
                  <a:lnTo>
                    <a:pt x="10401" y="37668"/>
                  </a:lnTo>
                  <a:lnTo>
                    <a:pt x="12522" y="43167"/>
                  </a:lnTo>
                  <a:lnTo>
                    <a:pt x="13550" y="26949"/>
                  </a:lnTo>
                  <a:close/>
                </a:path>
                <a:path w="633729" h="1966595">
                  <a:moveTo>
                    <a:pt x="110236" y="1806854"/>
                  </a:moveTo>
                  <a:lnTo>
                    <a:pt x="110185" y="1802396"/>
                  </a:lnTo>
                  <a:lnTo>
                    <a:pt x="106464" y="1802168"/>
                  </a:lnTo>
                  <a:lnTo>
                    <a:pt x="106883" y="1809648"/>
                  </a:lnTo>
                  <a:lnTo>
                    <a:pt x="109283" y="1818208"/>
                  </a:lnTo>
                  <a:lnTo>
                    <a:pt x="109664" y="1825688"/>
                  </a:lnTo>
                  <a:lnTo>
                    <a:pt x="109194" y="1814842"/>
                  </a:lnTo>
                  <a:lnTo>
                    <a:pt x="110236" y="1806854"/>
                  </a:lnTo>
                  <a:close/>
                </a:path>
                <a:path w="633729" h="1966595">
                  <a:moveTo>
                    <a:pt x="223329" y="1960321"/>
                  </a:moveTo>
                  <a:lnTo>
                    <a:pt x="216319" y="1953221"/>
                  </a:lnTo>
                  <a:lnTo>
                    <a:pt x="219557" y="1960130"/>
                  </a:lnTo>
                  <a:lnTo>
                    <a:pt x="223329" y="1960321"/>
                  </a:lnTo>
                  <a:close/>
                </a:path>
                <a:path w="633729" h="1966595">
                  <a:moveTo>
                    <a:pt x="450240" y="1964080"/>
                  </a:moveTo>
                  <a:lnTo>
                    <a:pt x="445935" y="1962886"/>
                  </a:lnTo>
                  <a:lnTo>
                    <a:pt x="440537" y="1962200"/>
                  </a:lnTo>
                  <a:lnTo>
                    <a:pt x="433603" y="1961832"/>
                  </a:lnTo>
                  <a:lnTo>
                    <a:pt x="424637" y="1961591"/>
                  </a:lnTo>
                  <a:lnTo>
                    <a:pt x="448449" y="1966010"/>
                  </a:lnTo>
                  <a:lnTo>
                    <a:pt x="450240" y="1964080"/>
                  </a:lnTo>
                  <a:close/>
                </a:path>
                <a:path w="633729" h="1966595">
                  <a:moveTo>
                    <a:pt x="582206" y="966431"/>
                  </a:moveTo>
                  <a:lnTo>
                    <a:pt x="581977" y="963930"/>
                  </a:lnTo>
                  <a:lnTo>
                    <a:pt x="581596" y="961351"/>
                  </a:lnTo>
                  <a:lnTo>
                    <a:pt x="581075" y="958621"/>
                  </a:lnTo>
                  <a:lnTo>
                    <a:pt x="581456" y="962990"/>
                  </a:lnTo>
                  <a:lnTo>
                    <a:pt x="581837" y="965111"/>
                  </a:lnTo>
                  <a:lnTo>
                    <a:pt x="582206" y="966431"/>
                  </a:lnTo>
                  <a:close/>
                </a:path>
                <a:path w="633729" h="1966595">
                  <a:moveTo>
                    <a:pt x="587959" y="697014"/>
                  </a:moveTo>
                  <a:lnTo>
                    <a:pt x="575665" y="696595"/>
                  </a:lnTo>
                  <a:lnTo>
                    <a:pt x="587527" y="702373"/>
                  </a:lnTo>
                  <a:lnTo>
                    <a:pt x="587959" y="697014"/>
                  </a:lnTo>
                  <a:close/>
                </a:path>
                <a:path w="633729" h="1966595">
                  <a:moveTo>
                    <a:pt x="591286" y="971550"/>
                  </a:moveTo>
                  <a:lnTo>
                    <a:pt x="589280" y="968019"/>
                  </a:lnTo>
                  <a:lnTo>
                    <a:pt x="587362" y="964933"/>
                  </a:lnTo>
                  <a:lnTo>
                    <a:pt x="588899" y="954570"/>
                  </a:lnTo>
                  <a:lnTo>
                    <a:pt x="587133" y="954735"/>
                  </a:lnTo>
                  <a:lnTo>
                    <a:pt x="585393" y="960551"/>
                  </a:lnTo>
                  <a:lnTo>
                    <a:pt x="583742" y="966343"/>
                  </a:lnTo>
                  <a:lnTo>
                    <a:pt x="582206" y="966431"/>
                  </a:lnTo>
                  <a:lnTo>
                    <a:pt x="582904" y="976363"/>
                  </a:lnTo>
                  <a:lnTo>
                    <a:pt x="583488" y="982865"/>
                  </a:lnTo>
                  <a:lnTo>
                    <a:pt x="585381" y="985354"/>
                  </a:lnTo>
                  <a:lnTo>
                    <a:pt x="590029" y="983259"/>
                  </a:lnTo>
                  <a:lnTo>
                    <a:pt x="591286" y="971550"/>
                  </a:lnTo>
                  <a:close/>
                </a:path>
                <a:path w="633729" h="1966595">
                  <a:moveTo>
                    <a:pt x="612241" y="406069"/>
                  </a:moveTo>
                  <a:lnTo>
                    <a:pt x="612190" y="398208"/>
                  </a:lnTo>
                  <a:lnTo>
                    <a:pt x="611200" y="393039"/>
                  </a:lnTo>
                  <a:lnTo>
                    <a:pt x="611162" y="385229"/>
                  </a:lnTo>
                  <a:lnTo>
                    <a:pt x="608901" y="388239"/>
                  </a:lnTo>
                  <a:lnTo>
                    <a:pt x="608571" y="409359"/>
                  </a:lnTo>
                  <a:lnTo>
                    <a:pt x="610450" y="411657"/>
                  </a:lnTo>
                  <a:lnTo>
                    <a:pt x="612241" y="406069"/>
                  </a:lnTo>
                  <a:close/>
                </a:path>
                <a:path w="633729" h="1966595">
                  <a:moveTo>
                    <a:pt x="632383" y="392099"/>
                  </a:moveTo>
                  <a:lnTo>
                    <a:pt x="631317" y="387756"/>
                  </a:lnTo>
                  <a:lnTo>
                    <a:pt x="630478" y="381889"/>
                  </a:lnTo>
                  <a:lnTo>
                    <a:pt x="629323" y="380034"/>
                  </a:lnTo>
                  <a:lnTo>
                    <a:pt x="627303" y="387731"/>
                  </a:lnTo>
                  <a:lnTo>
                    <a:pt x="628573" y="393103"/>
                  </a:lnTo>
                  <a:lnTo>
                    <a:pt x="629754" y="400723"/>
                  </a:lnTo>
                  <a:lnTo>
                    <a:pt x="630974" y="402945"/>
                  </a:lnTo>
                  <a:lnTo>
                    <a:pt x="632383" y="392099"/>
                  </a:lnTo>
                  <a:close/>
                </a:path>
                <a:path w="633729" h="1966595">
                  <a:moveTo>
                    <a:pt x="633323" y="336651"/>
                  </a:moveTo>
                  <a:lnTo>
                    <a:pt x="631444" y="326453"/>
                  </a:lnTo>
                  <a:lnTo>
                    <a:pt x="629602" y="332041"/>
                  </a:lnTo>
                  <a:lnTo>
                    <a:pt x="628243" y="332282"/>
                  </a:lnTo>
                  <a:lnTo>
                    <a:pt x="625983" y="335292"/>
                  </a:lnTo>
                  <a:lnTo>
                    <a:pt x="633323" y="33665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34578" y="4688004"/>
              <a:ext cx="177252" cy="1784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9386" y="4688004"/>
              <a:ext cx="177299" cy="1784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61958" y="2916916"/>
              <a:ext cx="177252" cy="1785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61958" y="6459045"/>
              <a:ext cx="177252" cy="1784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923915" cy="10287000"/>
            </a:xfrm>
            <a:custGeom>
              <a:avLst/>
              <a:gdLst/>
              <a:ahLst/>
              <a:cxnLst/>
              <a:rect l="l" t="t" r="r" b="b"/>
              <a:pathLst>
                <a:path w="5923915" h="10287000">
                  <a:moveTo>
                    <a:pt x="0" y="10286999"/>
                  </a:moveTo>
                  <a:lnTo>
                    <a:pt x="5923826" y="10286999"/>
                  </a:lnTo>
                  <a:lnTo>
                    <a:pt x="5923826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E3B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23826" y="0"/>
              <a:ext cx="12364720" cy="10287000"/>
            </a:xfrm>
            <a:custGeom>
              <a:avLst/>
              <a:gdLst/>
              <a:ahLst/>
              <a:cxnLst/>
              <a:rect l="l" t="t" r="r" b="b"/>
              <a:pathLst>
                <a:path w="12364719" h="10287000">
                  <a:moveTo>
                    <a:pt x="12364172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2364172" y="0"/>
                  </a:lnTo>
                  <a:lnTo>
                    <a:pt x="12364172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8094" y="2028322"/>
            <a:ext cx="4120515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2505" marR="5080" indent="-980440">
              <a:lnSpc>
                <a:spcPct val="115900"/>
              </a:lnSpc>
              <a:spcBef>
                <a:spcPts val="95"/>
              </a:spcBef>
            </a:pPr>
            <a:r>
              <a:rPr sz="4100" b="1" spc="245" dirty="0">
                <a:solidFill>
                  <a:srgbClr val="292952"/>
                </a:solidFill>
                <a:latin typeface="Trebuchet MS"/>
                <a:cs typeface="Trebuchet MS"/>
              </a:rPr>
              <a:t>Çatışma</a:t>
            </a:r>
            <a:r>
              <a:rPr sz="4100" b="1" spc="-1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b="1" spc="270" dirty="0">
                <a:solidFill>
                  <a:srgbClr val="292952"/>
                </a:solidFill>
                <a:latin typeface="Trebuchet MS"/>
                <a:cs typeface="Trebuchet MS"/>
              </a:rPr>
              <a:t>Çözme </a:t>
            </a:r>
            <a:r>
              <a:rPr sz="4100" b="1" spc="-10" dirty="0">
                <a:solidFill>
                  <a:srgbClr val="292952"/>
                </a:solidFill>
                <a:latin typeface="Trebuchet MS"/>
                <a:cs typeface="Trebuchet MS"/>
              </a:rPr>
              <a:t>Kuralları</a:t>
            </a:r>
            <a:endParaRPr sz="41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245" y="1210058"/>
            <a:ext cx="7339330" cy="9077325"/>
            <a:chOff x="27245" y="1210058"/>
            <a:chExt cx="7339330" cy="9077325"/>
          </a:xfrm>
        </p:grpSpPr>
        <p:sp>
          <p:nvSpPr>
            <p:cNvPr id="7" name="object 7"/>
            <p:cNvSpPr/>
            <p:nvPr/>
          </p:nvSpPr>
          <p:spPr>
            <a:xfrm>
              <a:off x="5923872" y="1581465"/>
              <a:ext cx="842644" cy="1253490"/>
            </a:xfrm>
            <a:custGeom>
              <a:avLst/>
              <a:gdLst/>
              <a:ahLst/>
              <a:cxnLst/>
              <a:rect l="l" t="t" r="r" b="b"/>
              <a:pathLst>
                <a:path w="842645" h="1253489">
                  <a:moveTo>
                    <a:pt x="842481" y="626503"/>
                  </a:moveTo>
                  <a:lnTo>
                    <a:pt x="0" y="1253006"/>
                  </a:lnTo>
                  <a:lnTo>
                    <a:pt x="0" y="0"/>
                  </a:lnTo>
                  <a:lnTo>
                    <a:pt x="842481" y="626503"/>
                  </a:lnTo>
                  <a:close/>
                </a:path>
              </a:pathLst>
            </a:custGeom>
            <a:solidFill>
              <a:srgbClr val="E3B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3001" y="8069741"/>
              <a:ext cx="3768090" cy="2217420"/>
            </a:xfrm>
            <a:custGeom>
              <a:avLst/>
              <a:gdLst/>
              <a:ahLst/>
              <a:cxnLst/>
              <a:rect l="l" t="t" r="r" b="b"/>
              <a:pathLst>
                <a:path w="3768090" h="2217420">
                  <a:moveTo>
                    <a:pt x="3767645" y="2217258"/>
                  </a:moveTo>
                  <a:lnTo>
                    <a:pt x="0" y="2217258"/>
                  </a:lnTo>
                  <a:lnTo>
                    <a:pt x="514" y="2215197"/>
                  </a:lnTo>
                  <a:lnTo>
                    <a:pt x="477911" y="443699"/>
                  </a:lnTo>
                  <a:lnTo>
                    <a:pt x="496495" y="401329"/>
                  </a:lnTo>
                  <a:lnTo>
                    <a:pt x="525959" y="367000"/>
                  </a:lnTo>
                  <a:lnTo>
                    <a:pt x="563912" y="342568"/>
                  </a:lnTo>
                  <a:lnTo>
                    <a:pt x="607960" y="329888"/>
                  </a:lnTo>
                  <a:lnTo>
                    <a:pt x="3174382" y="0"/>
                  </a:lnTo>
                  <a:lnTo>
                    <a:pt x="3221746" y="1068"/>
                  </a:lnTo>
                  <a:lnTo>
                    <a:pt x="3265278" y="15874"/>
                  </a:lnTo>
                  <a:lnTo>
                    <a:pt x="3302331" y="42515"/>
                  </a:lnTo>
                  <a:lnTo>
                    <a:pt x="3330257" y="79093"/>
                  </a:lnTo>
                  <a:lnTo>
                    <a:pt x="3346409" y="123707"/>
                  </a:lnTo>
                  <a:lnTo>
                    <a:pt x="3767645" y="22172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8486" y="8710548"/>
              <a:ext cx="1116330" cy="561340"/>
            </a:xfrm>
            <a:custGeom>
              <a:avLst/>
              <a:gdLst/>
              <a:ahLst/>
              <a:cxnLst/>
              <a:rect l="l" t="t" r="r" b="b"/>
              <a:pathLst>
                <a:path w="1116329" h="561340">
                  <a:moveTo>
                    <a:pt x="95478" y="54432"/>
                  </a:moveTo>
                  <a:lnTo>
                    <a:pt x="92163" y="33985"/>
                  </a:lnTo>
                  <a:lnTo>
                    <a:pt x="81902" y="17018"/>
                  </a:lnTo>
                  <a:lnTo>
                    <a:pt x="66078" y="5143"/>
                  </a:lnTo>
                  <a:lnTo>
                    <a:pt x="46101" y="0"/>
                  </a:lnTo>
                  <a:lnTo>
                    <a:pt x="27787" y="2882"/>
                  </a:lnTo>
                  <a:lnTo>
                    <a:pt x="13169" y="11239"/>
                  </a:lnTo>
                  <a:lnTo>
                    <a:pt x="3505" y="24714"/>
                  </a:lnTo>
                  <a:lnTo>
                    <a:pt x="0" y="42887"/>
                  </a:lnTo>
                  <a:lnTo>
                    <a:pt x="4025" y="62877"/>
                  </a:lnTo>
                  <a:lnTo>
                    <a:pt x="14922" y="80314"/>
                  </a:lnTo>
                  <a:lnTo>
                    <a:pt x="30911" y="92646"/>
                  </a:lnTo>
                  <a:lnTo>
                    <a:pt x="50215" y="97320"/>
                  </a:lnTo>
                  <a:lnTo>
                    <a:pt x="68402" y="94449"/>
                  </a:lnTo>
                  <a:lnTo>
                    <a:pt x="82105" y="86080"/>
                  </a:lnTo>
                  <a:lnTo>
                    <a:pt x="91186" y="72618"/>
                  </a:lnTo>
                  <a:lnTo>
                    <a:pt x="95478" y="54432"/>
                  </a:lnTo>
                  <a:close/>
                </a:path>
                <a:path w="1116329" h="561340">
                  <a:moveTo>
                    <a:pt x="655193" y="86601"/>
                  </a:moveTo>
                  <a:lnTo>
                    <a:pt x="646684" y="43497"/>
                  </a:lnTo>
                  <a:lnTo>
                    <a:pt x="625449" y="17018"/>
                  </a:lnTo>
                  <a:lnTo>
                    <a:pt x="597890" y="3683"/>
                  </a:lnTo>
                  <a:lnTo>
                    <a:pt x="570407" y="0"/>
                  </a:lnTo>
                  <a:lnTo>
                    <a:pt x="541515" y="3479"/>
                  </a:lnTo>
                  <a:lnTo>
                    <a:pt x="510832" y="17322"/>
                  </a:lnTo>
                  <a:lnTo>
                    <a:pt x="486486" y="46634"/>
                  </a:lnTo>
                  <a:lnTo>
                    <a:pt x="476580" y="96494"/>
                  </a:lnTo>
                  <a:lnTo>
                    <a:pt x="476580" y="268033"/>
                  </a:lnTo>
                  <a:lnTo>
                    <a:pt x="655193" y="268033"/>
                  </a:lnTo>
                  <a:lnTo>
                    <a:pt x="655193" y="86601"/>
                  </a:lnTo>
                  <a:close/>
                </a:path>
                <a:path w="1116329" h="561340">
                  <a:moveTo>
                    <a:pt x="867549" y="399999"/>
                  </a:moveTo>
                  <a:lnTo>
                    <a:pt x="846150" y="388454"/>
                  </a:lnTo>
                  <a:lnTo>
                    <a:pt x="840384" y="399173"/>
                  </a:lnTo>
                  <a:lnTo>
                    <a:pt x="834174" y="409092"/>
                  </a:lnTo>
                  <a:lnTo>
                    <a:pt x="790867" y="458597"/>
                  </a:lnTo>
                  <a:lnTo>
                    <a:pt x="752386" y="488162"/>
                  </a:lnTo>
                  <a:lnTo>
                    <a:pt x="701763" y="514273"/>
                  </a:lnTo>
                  <a:lnTo>
                    <a:pt x="638327" y="531914"/>
                  </a:lnTo>
                  <a:lnTo>
                    <a:pt x="561352" y="536079"/>
                  </a:lnTo>
                  <a:lnTo>
                    <a:pt x="491502" y="525526"/>
                  </a:lnTo>
                  <a:lnTo>
                    <a:pt x="427253" y="504215"/>
                  </a:lnTo>
                  <a:lnTo>
                    <a:pt x="371729" y="477723"/>
                  </a:lnTo>
                  <a:lnTo>
                    <a:pt x="328180" y="451713"/>
                  </a:lnTo>
                  <a:lnTo>
                    <a:pt x="288912" y="423087"/>
                  </a:lnTo>
                  <a:lnTo>
                    <a:pt x="279031" y="414845"/>
                  </a:lnTo>
                  <a:lnTo>
                    <a:pt x="263398" y="433806"/>
                  </a:lnTo>
                  <a:lnTo>
                    <a:pt x="316471" y="472821"/>
                  </a:lnTo>
                  <a:lnTo>
                    <a:pt x="361962" y="499783"/>
                  </a:lnTo>
                  <a:lnTo>
                    <a:pt x="419658" y="527037"/>
                  </a:lnTo>
                  <a:lnTo>
                    <a:pt x="486778" y="548970"/>
                  </a:lnTo>
                  <a:lnTo>
                    <a:pt x="560527" y="559993"/>
                  </a:lnTo>
                  <a:lnTo>
                    <a:pt x="567118" y="559993"/>
                  </a:lnTo>
                  <a:lnTo>
                    <a:pt x="573697" y="560819"/>
                  </a:lnTo>
                  <a:lnTo>
                    <a:pt x="580288" y="560819"/>
                  </a:lnTo>
                  <a:lnTo>
                    <a:pt x="636409" y="556602"/>
                  </a:lnTo>
                  <a:lnTo>
                    <a:pt x="685393" y="545350"/>
                  </a:lnTo>
                  <a:lnTo>
                    <a:pt x="727379" y="529107"/>
                  </a:lnTo>
                  <a:lnTo>
                    <a:pt x="762533" y="509930"/>
                  </a:lnTo>
                  <a:lnTo>
                    <a:pt x="822083" y="461746"/>
                  </a:lnTo>
                  <a:lnTo>
                    <a:pt x="857097" y="418452"/>
                  </a:lnTo>
                  <a:lnTo>
                    <a:pt x="861783" y="410718"/>
                  </a:lnTo>
                  <a:lnTo>
                    <a:pt x="867549" y="399999"/>
                  </a:lnTo>
                  <a:close/>
                </a:path>
                <a:path w="1116329" h="561340">
                  <a:moveTo>
                    <a:pt x="1116126" y="54432"/>
                  </a:moveTo>
                  <a:lnTo>
                    <a:pt x="1112812" y="33985"/>
                  </a:lnTo>
                  <a:lnTo>
                    <a:pt x="1102537" y="17018"/>
                  </a:lnTo>
                  <a:lnTo>
                    <a:pt x="1086726" y="5143"/>
                  </a:lnTo>
                  <a:lnTo>
                    <a:pt x="1066736" y="0"/>
                  </a:lnTo>
                  <a:lnTo>
                    <a:pt x="1048423" y="2882"/>
                  </a:lnTo>
                  <a:lnTo>
                    <a:pt x="1033818" y="11239"/>
                  </a:lnTo>
                  <a:lnTo>
                    <a:pt x="1024140" y="24714"/>
                  </a:lnTo>
                  <a:lnTo>
                    <a:pt x="1020648" y="42887"/>
                  </a:lnTo>
                  <a:lnTo>
                    <a:pt x="1024674" y="62877"/>
                  </a:lnTo>
                  <a:lnTo>
                    <a:pt x="1035558" y="80314"/>
                  </a:lnTo>
                  <a:lnTo>
                    <a:pt x="1051547" y="92646"/>
                  </a:lnTo>
                  <a:lnTo>
                    <a:pt x="1070851" y="97320"/>
                  </a:lnTo>
                  <a:lnTo>
                    <a:pt x="1089037" y="94449"/>
                  </a:lnTo>
                  <a:lnTo>
                    <a:pt x="1102753" y="86080"/>
                  </a:lnTo>
                  <a:lnTo>
                    <a:pt x="1111834" y="72618"/>
                  </a:lnTo>
                  <a:lnTo>
                    <a:pt x="1116126" y="54432"/>
                  </a:lnTo>
                  <a:close/>
                </a:path>
              </a:pathLst>
            </a:custGeom>
            <a:solidFill>
              <a:srgbClr val="292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241" y="7119009"/>
              <a:ext cx="5648960" cy="3168015"/>
            </a:xfrm>
            <a:custGeom>
              <a:avLst/>
              <a:gdLst/>
              <a:ahLst/>
              <a:cxnLst/>
              <a:rect l="l" t="t" r="r" b="b"/>
              <a:pathLst>
                <a:path w="5648960" h="3168015">
                  <a:moveTo>
                    <a:pt x="1111250" y="2484844"/>
                  </a:moveTo>
                  <a:lnTo>
                    <a:pt x="1089088" y="2463762"/>
                  </a:lnTo>
                  <a:lnTo>
                    <a:pt x="1083208" y="2465603"/>
                  </a:lnTo>
                  <a:lnTo>
                    <a:pt x="1079385" y="2469705"/>
                  </a:lnTo>
                  <a:lnTo>
                    <a:pt x="823569" y="2735021"/>
                  </a:lnTo>
                  <a:lnTo>
                    <a:pt x="817410" y="2739263"/>
                  </a:lnTo>
                  <a:lnTo>
                    <a:pt x="810437" y="2740749"/>
                  </a:lnTo>
                  <a:lnTo>
                    <a:pt x="803440" y="2739504"/>
                  </a:lnTo>
                  <a:lnTo>
                    <a:pt x="797191" y="2735567"/>
                  </a:lnTo>
                  <a:lnTo>
                    <a:pt x="792060" y="2730449"/>
                  </a:lnTo>
                  <a:lnTo>
                    <a:pt x="790168" y="2723235"/>
                  </a:lnTo>
                  <a:lnTo>
                    <a:pt x="792581" y="2716212"/>
                  </a:lnTo>
                  <a:lnTo>
                    <a:pt x="802601" y="2684259"/>
                  </a:lnTo>
                  <a:lnTo>
                    <a:pt x="812660" y="2647162"/>
                  </a:lnTo>
                  <a:lnTo>
                    <a:pt x="822464" y="2604668"/>
                  </a:lnTo>
                  <a:lnTo>
                    <a:pt x="831710" y="2556535"/>
                  </a:lnTo>
                  <a:lnTo>
                    <a:pt x="840130" y="2502535"/>
                  </a:lnTo>
                  <a:lnTo>
                    <a:pt x="847420" y="2442426"/>
                  </a:lnTo>
                  <a:lnTo>
                    <a:pt x="852144" y="2372868"/>
                  </a:lnTo>
                  <a:lnTo>
                    <a:pt x="852258" y="2306840"/>
                  </a:lnTo>
                  <a:lnTo>
                    <a:pt x="848614" y="2244877"/>
                  </a:lnTo>
                  <a:lnTo>
                    <a:pt x="842022" y="2187537"/>
                  </a:lnTo>
                  <a:lnTo>
                    <a:pt x="833310" y="2135340"/>
                  </a:lnTo>
                  <a:lnTo>
                    <a:pt x="823328" y="2088807"/>
                  </a:lnTo>
                  <a:lnTo>
                    <a:pt x="812876" y="2048497"/>
                  </a:lnTo>
                  <a:lnTo>
                    <a:pt x="793902" y="1988680"/>
                  </a:lnTo>
                  <a:lnTo>
                    <a:pt x="777430" y="1976386"/>
                  </a:lnTo>
                  <a:lnTo>
                    <a:pt x="770089" y="1977567"/>
                  </a:lnTo>
                  <a:lnTo>
                    <a:pt x="766826" y="1978672"/>
                  </a:lnTo>
                  <a:lnTo>
                    <a:pt x="763930" y="1980742"/>
                  </a:lnTo>
                  <a:lnTo>
                    <a:pt x="762038" y="1983460"/>
                  </a:lnTo>
                  <a:lnTo>
                    <a:pt x="742835" y="2007666"/>
                  </a:lnTo>
                  <a:lnTo>
                    <a:pt x="719023" y="2038616"/>
                  </a:lnTo>
                  <a:lnTo>
                    <a:pt x="691807" y="2075307"/>
                  </a:lnTo>
                  <a:lnTo>
                    <a:pt x="662368" y="2116721"/>
                  </a:lnTo>
                  <a:lnTo>
                    <a:pt x="631901" y="2161857"/>
                  </a:lnTo>
                  <a:lnTo>
                    <a:pt x="601599" y="2209711"/>
                  </a:lnTo>
                  <a:lnTo>
                    <a:pt x="572668" y="2259266"/>
                  </a:lnTo>
                  <a:lnTo>
                    <a:pt x="546265" y="2309507"/>
                  </a:lnTo>
                  <a:lnTo>
                    <a:pt x="523621" y="2359431"/>
                  </a:lnTo>
                  <a:lnTo>
                    <a:pt x="505904" y="2408021"/>
                  </a:lnTo>
                  <a:lnTo>
                    <a:pt x="494309" y="2454275"/>
                  </a:lnTo>
                  <a:lnTo>
                    <a:pt x="481177" y="2523388"/>
                  </a:lnTo>
                  <a:lnTo>
                    <a:pt x="469430" y="2580868"/>
                  </a:lnTo>
                  <a:lnTo>
                    <a:pt x="459193" y="2627452"/>
                  </a:lnTo>
                  <a:lnTo>
                    <a:pt x="447268" y="2670530"/>
                  </a:lnTo>
                  <a:lnTo>
                    <a:pt x="435254" y="2677757"/>
                  </a:lnTo>
                  <a:lnTo>
                    <a:pt x="427875" y="2677503"/>
                  </a:lnTo>
                  <a:lnTo>
                    <a:pt x="404545" y="2630868"/>
                  </a:lnTo>
                  <a:lnTo>
                    <a:pt x="392087" y="2586278"/>
                  </a:lnTo>
                  <a:lnTo>
                    <a:pt x="376936" y="2529433"/>
                  </a:lnTo>
                  <a:lnTo>
                    <a:pt x="358813" y="2458834"/>
                  </a:lnTo>
                  <a:lnTo>
                    <a:pt x="337870" y="2384094"/>
                  </a:lnTo>
                  <a:lnTo>
                    <a:pt x="317385" y="2322182"/>
                  </a:lnTo>
                  <a:lnTo>
                    <a:pt x="297954" y="2272080"/>
                  </a:lnTo>
                  <a:lnTo>
                    <a:pt x="280200" y="2232774"/>
                  </a:lnTo>
                  <a:lnTo>
                    <a:pt x="259943" y="2197646"/>
                  </a:lnTo>
                  <a:lnTo>
                    <a:pt x="246380" y="2193937"/>
                  </a:lnTo>
                  <a:lnTo>
                    <a:pt x="239420" y="2196185"/>
                  </a:lnTo>
                  <a:lnTo>
                    <a:pt x="225755" y="2239988"/>
                  </a:lnTo>
                  <a:lnTo>
                    <a:pt x="215531" y="2319604"/>
                  </a:lnTo>
                  <a:lnTo>
                    <a:pt x="209892" y="2367978"/>
                  </a:lnTo>
                  <a:lnTo>
                    <a:pt x="204165" y="2421382"/>
                  </a:lnTo>
                  <a:lnTo>
                    <a:pt x="198513" y="2479332"/>
                  </a:lnTo>
                  <a:lnTo>
                    <a:pt x="193128" y="2541320"/>
                  </a:lnTo>
                  <a:lnTo>
                    <a:pt x="188188" y="2606852"/>
                  </a:lnTo>
                  <a:lnTo>
                    <a:pt x="183883" y="2675445"/>
                  </a:lnTo>
                  <a:lnTo>
                    <a:pt x="182206" y="2753296"/>
                  </a:lnTo>
                  <a:lnTo>
                    <a:pt x="182143" y="2756217"/>
                  </a:lnTo>
                  <a:lnTo>
                    <a:pt x="182410" y="2760586"/>
                  </a:lnTo>
                  <a:lnTo>
                    <a:pt x="186537" y="2818269"/>
                  </a:lnTo>
                  <a:lnTo>
                    <a:pt x="182130" y="2756700"/>
                  </a:lnTo>
                  <a:lnTo>
                    <a:pt x="36639" y="2448141"/>
                  </a:lnTo>
                  <a:lnTo>
                    <a:pt x="19011" y="2437473"/>
                  </a:lnTo>
                  <a:lnTo>
                    <a:pt x="11912" y="2439378"/>
                  </a:lnTo>
                  <a:lnTo>
                    <a:pt x="5422" y="2442578"/>
                  </a:lnTo>
                  <a:lnTo>
                    <a:pt x="1333" y="2448661"/>
                  </a:lnTo>
                  <a:lnTo>
                    <a:pt x="1244" y="2455951"/>
                  </a:lnTo>
                  <a:lnTo>
                    <a:pt x="406" y="2496096"/>
                  </a:lnTo>
                  <a:lnTo>
                    <a:pt x="0" y="2542095"/>
                  </a:lnTo>
                  <a:lnTo>
                    <a:pt x="266" y="2591676"/>
                  </a:lnTo>
                  <a:lnTo>
                    <a:pt x="1473" y="2644406"/>
                  </a:lnTo>
                  <a:lnTo>
                    <a:pt x="3810" y="2697886"/>
                  </a:lnTo>
                  <a:lnTo>
                    <a:pt x="7543" y="2751340"/>
                  </a:lnTo>
                  <a:lnTo>
                    <a:pt x="12915" y="2803080"/>
                  </a:lnTo>
                  <a:lnTo>
                    <a:pt x="20142" y="2851645"/>
                  </a:lnTo>
                  <a:lnTo>
                    <a:pt x="27825" y="2889872"/>
                  </a:lnTo>
                  <a:lnTo>
                    <a:pt x="38239" y="2932303"/>
                  </a:lnTo>
                  <a:lnTo>
                    <a:pt x="51308" y="2978061"/>
                  </a:lnTo>
                  <a:lnTo>
                    <a:pt x="66941" y="3026270"/>
                  </a:lnTo>
                  <a:lnTo>
                    <a:pt x="85051" y="3076092"/>
                  </a:lnTo>
                  <a:lnTo>
                    <a:pt x="105549" y="3126638"/>
                  </a:lnTo>
                  <a:lnTo>
                    <a:pt x="124269" y="3167989"/>
                  </a:lnTo>
                  <a:lnTo>
                    <a:pt x="779741" y="3167989"/>
                  </a:lnTo>
                  <a:lnTo>
                    <a:pt x="832332" y="3112020"/>
                  </a:lnTo>
                  <a:lnTo>
                    <a:pt x="872744" y="3063976"/>
                  </a:lnTo>
                  <a:lnTo>
                    <a:pt x="910043" y="3014243"/>
                  </a:lnTo>
                  <a:lnTo>
                    <a:pt x="943419" y="2963062"/>
                  </a:lnTo>
                  <a:lnTo>
                    <a:pt x="972058" y="2910662"/>
                  </a:lnTo>
                  <a:lnTo>
                    <a:pt x="1003503" y="2843492"/>
                  </a:lnTo>
                  <a:lnTo>
                    <a:pt x="1029957" y="2781084"/>
                  </a:lnTo>
                  <a:lnTo>
                    <a:pt x="1048334" y="2732760"/>
                  </a:lnTo>
                  <a:lnTo>
                    <a:pt x="1051852" y="2723515"/>
                  </a:lnTo>
                  <a:lnTo>
                    <a:pt x="1069606" y="2670886"/>
                  </a:lnTo>
                  <a:lnTo>
                    <a:pt x="1083652" y="2623274"/>
                  </a:lnTo>
                  <a:lnTo>
                    <a:pt x="1094409" y="2580779"/>
                  </a:lnTo>
                  <a:lnTo>
                    <a:pt x="1102309" y="2543479"/>
                  </a:lnTo>
                  <a:lnTo>
                    <a:pt x="1107782" y="2511475"/>
                  </a:lnTo>
                  <a:lnTo>
                    <a:pt x="1111250" y="2484844"/>
                  </a:lnTo>
                  <a:close/>
                </a:path>
                <a:path w="5648960" h="3168015">
                  <a:moveTo>
                    <a:pt x="3214319" y="646887"/>
                  </a:moveTo>
                  <a:lnTo>
                    <a:pt x="3177121" y="425373"/>
                  </a:lnTo>
                  <a:lnTo>
                    <a:pt x="3123654" y="273951"/>
                  </a:lnTo>
                  <a:lnTo>
                    <a:pt x="3096387" y="217868"/>
                  </a:lnTo>
                  <a:lnTo>
                    <a:pt x="3097695" y="261137"/>
                  </a:lnTo>
                  <a:lnTo>
                    <a:pt x="3099879" y="372376"/>
                  </a:lnTo>
                  <a:lnTo>
                    <a:pt x="3100311" y="523760"/>
                  </a:lnTo>
                  <a:lnTo>
                    <a:pt x="3096387" y="687425"/>
                  </a:lnTo>
                  <a:lnTo>
                    <a:pt x="3065056" y="868680"/>
                  </a:lnTo>
                  <a:lnTo>
                    <a:pt x="3005175" y="1058773"/>
                  </a:lnTo>
                  <a:lnTo>
                    <a:pt x="2947035" y="1208722"/>
                  </a:lnTo>
                  <a:lnTo>
                    <a:pt x="2920923" y="1269580"/>
                  </a:lnTo>
                  <a:lnTo>
                    <a:pt x="2933890" y="1208786"/>
                  </a:lnTo>
                  <a:lnTo>
                    <a:pt x="2955506" y="1053541"/>
                  </a:lnTo>
                  <a:lnTo>
                    <a:pt x="2959836" y="844600"/>
                  </a:lnTo>
                  <a:lnTo>
                    <a:pt x="2920923" y="622668"/>
                  </a:lnTo>
                  <a:lnTo>
                    <a:pt x="2901696" y="566089"/>
                  </a:lnTo>
                  <a:lnTo>
                    <a:pt x="2881223" y="511378"/>
                  </a:lnTo>
                  <a:lnTo>
                    <a:pt x="2859951" y="459206"/>
                  </a:lnTo>
                  <a:lnTo>
                    <a:pt x="2838373" y="410235"/>
                  </a:lnTo>
                  <a:lnTo>
                    <a:pt x="2816949" y="365150"/>
                  </a:lnTo>
                  <a:lnTo>
                    <a:pt x="2796146" y="324612"/>
                  </a:lnTo>
                  <a:lnTo>
                    <a:pt x="2776448" y="289280"/>
                  </a:lnTo>
                  <a:lnTo>
                    <a:pt x="2742209" y="236931"/>
                  </a:lnTo>
                  <a:lnTo>
                    <a:pt x="2718003" y="213487"/>
                  </a:lnTo>
                  <a:lnTo>
                    <a:pt x="2710840" y="214261"/>
                  </a:lnTo>
                  <a:lnTo>
                    <a:pt x="2707589" y="224269"/>
                  </a:lnTo>
                  <a:lnTo>
                    <a:pt x="2708732" y="244182"/>
                  </a:lnTo>
                  <a:lnTo>
                    <a:pt x="2714726" y="274650"/>
                  </a:lnTo>
                  <a:lnTo>
                    <a:pt x="2737624" y="460502"/>
                  </a:lnTo>
                  <a:lnTo>
                    <a:pt x="2746184" y="693966"/>
                  </a:lnTo>
                  <a:lnTo>
                    <a:pt x="2746692" y="893686"/>
                  </a:lnTo>
                  <a:lnTo>
                    <a:pt x="2745460" y="978344"/>
                  </a:lnTo>
                  <a:lnTo>
                    <a:pt x="2742361" y="1021676"/>
                  </a:lnTo>
                  <a:lnTo>
                    <a:pt x="2734614" y="1079068"/>
                  </a:lnTo>
                  <a:lnTo>
                    <a:pt x="2724531" y="1041590"/>
                  </a:lnTo>
                  <a:lnTo>
                    <a:pt x="2714409" y="800341"/>
                  </a:lnTo>
                  <a:lnTo>
                    <a:pt x="2649105" y="461860"/>
                  </a:lnTo>
                  <a:lnTo>
                    <a:pt x="2517610" y="210451"/>
                  </a:lnTo>
                  <a:lnTo>
                    <a:pt x="2388451" y="53911"/>
                  </a:lnTo>
                  <a:lnTo>
                    <a:pt x="2330170" y="0"/>
                  </a:lnTo>
                  <a:lnTo>
                    <a:pt x="2354072" y="25273"/>
                  </a:lnTo>
                  <a:lnTo>
                    <a:pt x="2410625" y="109855"/>
                  </a:lnTo>
                  <a:lnTo>
                    <a:pt x="2477147" y="266865"/>
                  </a:lnTo>
                  <a:lnTo>
                    <a:pt x="2530932" y="509422"/>
                  </a:lnTo>
                  <a:lnTo>
                    <a:pt x="2560663" y="763358"/>
                  </a:lnTo>
                  <a:lnTo>
                    <a:pt x="2574239" y="945362"/>
                  </a:lnTo>
                  <a:lnTo>
                    <a:pt x="2577858" y="1054950"/>
                  </a:lnTo>
                  <a:lnTo>
                    <a:pt x="2577681" y="1091590"/>
                  </a:lnTo>
                  <a:lnTo>
                    <a:pt x="2577681" y="1269263"/>
                  </a:lnTo>
                  <a:lnTo>
                    <a:pt x="2985605" y="1495425"/>
                  </a:lnTo>
                  <a:lnTo>
                    <a:pt x="3005734" y="1457032"/>
                  </a:lnTo>
                  <a:lnTo>
                    <a:pt x="3056534" y="1344549"/>
                  </a:lnTo>
                  <a:lnTo>
                    <a:pt x="3123654" y="1161948"/>
                  </a:lnTo>
                  <a:lnTo>
                    <a:pt x="3192767" y="913269"/>
                  </a:lnTo>
                  <a:lnTo>
                    <a:pt x="3214319" y="646887"/>
                  </a:lnTo>
                  <a:close/>
                </a:path>
                <a:path w="5648960" h="3168015">
                  <a:moveTo>
                    <a:pt x="5648718" y="2933573"/>
                  </a:moveTo>
                  <a:lnTo>
                    <a:pt x="5645531" y="2672245"/>
                  </a:lnTo>
                  <a:lnTo>
                    <a:pt x="5591200" y="2407107"/>
                  </a:lnTo>
                  <a:lnTo>
                    <a:pt x="5492559" y="2202142"/>
                  </a:lnTo>
                  <a:lnTo>
                    <a:pt x="5397944" y="2069934"/>
                  </a:lnTo>
                  <a:lnTo>
                    <a:pt x="5355666" y="2023071"/>
                  </a:lnTo>
                  <a:lnTo>
                    <a:pt x="5369141" y="2064778"/>
                  </a:lnTo>
                  <a:lnTo>
                    <a:pt x="5402669" y="2172360"/>
                  </a:lnTo>
                  <a:lnTo>
                    <a:pt x="5445849" y="2319464"/>
                  </a:lnTo>
                  <a:lnTo>
                    <a:pt x="5488267" y="2479738"/>
                  </a:lnTo>
                  <a:lnTo>
                    <a:pt x="5509057" y="2664853"/>
                  </a:lnTo>
                  <a:lnTo>
                    <a:pt x="5504662" y="2866593"/>
                  </a:lnTo>
                  <a:lnTo>
                    <a:pt x="5490616" y="3028797"/>
                  </a:lnTo>
                  <a:lnTo>
                    <a:pt x="5482475" y="3095345"/>
                  </a:lnTo>
                  <a:lnTo>
                    <a:pt x="5477891" y="3032569"/>
                  </a:lnTo>
                  <a:lnTo>
                    <a:pt x="5458765" y="2901315"/>
                  </a:lnTo>
                  <a:lnTo>
                    <a:pt x="5400192" y="2671064"/>
                  </a:lnTo>
                  <a:lnTo>
                    <a:pt x="5299786" y="2466187"/>
                  </a:lnTo>
                  <a:lnTo>
                    <a:pt x="5265153" y="2416568"/>
                  </a:lnTo>
                  <a:lnTo>
                    <a:pt x="5229847" y="2369134"/>
                  </a:lnTo>
                  <a:lnTo>
                    <a:pt x="5194478" y="2324379"/>
                  </a:lnTo>
                  <a:lnTo>
                    <a:pt x="5159718" y="2282837"/>
                  </a:lnTo>
                  <a:lnTo>
                    <a:pt x="5126202" y="2245017"/>
                  </a:lnTo>
                  <a:lnTo>
                    <a:pt x="5094579" y="2211438"/>
                  </a:lnTo>
                  <a:lnTo>
                    <a:pt x="5065496" y="2182622"/>
                  </a:lnTo>
                  <a:lnTo>
                    <a:pt x="5017516" y="2141359"/>
                  </a:lnTo>
                  <a:lnTo>
                    <a:pt x="4987404" y="2125370"/>
                  </a:lnTo>
                  <a:lnTo>
                    <a:pt x="4980673" y="2128151"/>
                  </a:lnTo>
                  <a:lnTo>
                    <a:pt x="4980356" y="2138794"/>
                  </a:lnTo>
                  <a:lnTo>
                    <a:pt x="4987074" y="2157844"/>
                  </a:lnTo>
                  <a:lnTo>
                    <a:pt x="5001501" y="2185784"/>
                  </a:lnTo>
                  <a:lnTo>
                    <a:pt x="5076202" y="2360091"/>
                  </a:lnTo>
                  <a:lnTo>
                    <a:pt x="5150421" y="2584742"/>
                  </a:lnTo>
                  <a:lnTo>
                    <a:pt x="5207330" y="2778849"/>
                  </a:lnTo>
                  <a:lnTo>
                    <a:pt x="5230038" y="2861513"/>
                  </a:lnTo>
                  <a:lnTo>
                    <a:pt x="5239270" y="2904540"/>
                  </a:lnTo>
                  <a:lnTo>
                    <a:pt x="5247957" y="2962529"/>
                  </a:lnTo>
                  <a:lnTo>
                    <a:pt x="5227586" y="2928924"/>
                  </a:lnTo>
                  <a:lnTo>
                    <a:pt x="5149647" y="2697149"/>
                  </a:lnTo>
                  <a:lnTo>
                    <a:pt x="4990719" y="2386342"/>
                  </a:lnTo>
                  <a:lnTo>
                    <a:pt x="4792167" y="2178875"/>
                  </a:lnTo>
                  <a:lnTo>
                    <a:pt x="4622698" y="2063000"/>
                  </a:lnTo>
                  <a:lnTo>
                    <a:pt x="4550943" y="2026983"/>
                  </a:lnTo>
                  <a:lnTo>
                    <a:pt x="4581258" y="2044827"/>
                  </a:lnTo>
                  <a:lnTo>
                    <a:pt x="4659998" y="2111159"/>
                  </a:lnTo>
                  <a:lnTo>
                    <a:pt x="4768850" y="2245131"/>
                  </a:lnTo>
                  <a:lnTo>
                    <a:pt x="4889538" y="2465882"/>
                  </a:lnTo>
                  <a:lnTo>
                    <a:pt x="4990084" y="2704477"/>
                  </a:lnTo>
                  <a:lnTo>
                    <a:pt x="5054651" y="2877667"/>
                  </a:lnTo>
                  <a:lnTo>
                    <a:pt x="5088661" y="2981883"/>
                  </a:lnTo>
                  <a:lnTo>
                    <a:pt x="5142573" y="3167989"/>
                  </a:lnTo>
                  <a:lnTo>
                    <a:pt x="5629808" y="3167989"/>
                  </a:lnTo>
                  <a:lnTo>
                    <a:pt x="5635168" y="3130067"/>
                  </a:lnTo>
                  <a:lnTo>
                    <a:pt x="5640730" y="3049397"/>
                  </a:lnTo>
                  <a:lnTo>
                    <a:pt x="5648718" y="29335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2083" y="1210058"/>
              <a:ext cx="114299" cy="1142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2083" y="1848233"/>
              <a:ext cx="114299" cy="1142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2083" y="2486408"/>
              <a:ext cx="114299" cy="1142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2083" y="3124583"/>
              <a:ext cx="114299" cy="1142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2083" y="4400933"/>
              <a:ext cx="114299" cy="1142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2083" y="5039108"/>
              <a:ext cx="114299" cy="1142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2083" y="5677283"/>
              <a:ext cx="114299" cy="1142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2083" y="6953633"/>
              <a:ext cx="114299" cy="114299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530788" y="822073"/>
            <a:ext cx="9264650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105" dirty="0">
                <a:latin typeface="Tahoma"/>
                <a:cs typeface="Tahoma"/>
              </a:rPr>
              <a:t>Birbirinize</a:t>
            </a:r>
            <a:r>
              <a:rPr sz="3600" spc="-305" dirty="0">
                <a:latin typeface="Tahoma"/>
                <a:cs typeface="Tahoma"/>
              </a:rPr>
              <a:t> </a:t>
            </a:r>
            <a:r>
              <a:rPr sz="3600" spc="145" dirty="0">
                <a:latin typeface="Tahoma"/>
                <a:cs typeface="Tahoma"/>
              </a:rPr>
              <a:t>ad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40" dirty="0">
                <a:latin typeface="Tahoma"/>
                <a:cs typeface="Tahoma"/>
              </a:rPr>
              <a:t>takarak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10" dirty="0">
                <a:latin typeface="Tahoma"/>
                <a:cs typeface="Tahoma"/>
              </a:rPr>
              <a:t>hitap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30" dirty="0">
                <a:latin typeface="Tahoma"/>
                <a:cs typeface="Tahoma"/>
              </a:rPr>
              <a:t>etmeyeceksiniz. </a:t>
            </a:r>
            <a:r>
              <a:rPr sz="3600" spc="105" dirty="0">
                <a:latin typeface="Tahoma"/>
                <a:cs typeface="Tahoma"/>
              </a:rPr>
              <a:t>Sırayla</a:t>
            </a:r>
            <a:r>
              <a:rPr sz="3600" spc="-300" dirty="0">
                <a:latin typeface="Tahoma"/>
                <a:cs typeface="Tahoma"/>
              </a:rPr>
              <a:t> </a:t>
            </a:r>
            <a:r>
              <a:rPr sz="3600" spc="105" dirty="0">
                <a:latin typeface="Tahoma"/>
                <a:cs typeface="Tahoma"/>
              </a:rPr>
              <a:t>konuşacaksınız.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30788" y="2098423"/>
            <a:ext cx="9310370" cy="704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585">
              <a:lnSpc>
                <a:spcPct val="116300"/>
              </a:lnSpc>
              <a:spcBef>
                <a:spcPts val="100"/>
              </a:spcBef>
            </a:pPr>
            <a:r>
              <a:rPr sz="3600" spc="120" dirty="0">
                <a:solidFill>
                  <a:srgbClr val="292952"/>
                </a:solidFill>
                <a:latin typeface="Tahoma"/>
                <a:cs typeface="Tahoma"/>
              </a:rPr>
              <a:t>Konuşanın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70" dirty="0">
                <a:solidFill>
                  <a:srgbClr val="292952"/>
                </a:solidFill>
                <a:latin typeface="Tahoma"/>
                <a:cs typeface="Tahoma"/>
              </a:rPr>
              <a:t>sözünü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40" dirty="0">
                <a:solidFill>
                  <a:srgbClr val="292952"/>
                </a:solidFill>
                <a:latin typeface="Tahoma"/>
                <a:cs typeface="Tahoma"/>
              </a:rPr>
              <a:t>kesmeyeceksiniz. </a:t>
            </a:r>
            <a:r>
              <a:rPr sz="3600" spc="105" dirty="0">
                <a:solidFill>
                  <a:srgbClr val="292952"/>
                </a:solidFill>
                <a:latin typeface="Tahoma"/>
                <a:cs typeface="Tahoma"/>
              </a:rPr>
              <a:t>Birbirinize</a:t>
            </a:r>
            <a:r>
              <a:rPr sz="36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25" dirty="0">
                <a:solidFill>
                  <a:srgbClr val="292952"/>
                </a:solidFill>
                <a:latin typeface="Tahoma"/>
                <a:cs typeface="Tahoma"/>
              </a:rPr>
              <a:t>karşı</a:t>
            </a:r>
            <a:r>
              <a:rPr sz="36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55" dirty="0">
                <a:solidFill>
                  <a:srgbClr val="292952"/>
                </a:solidFill>
                <a:latin typeface="Tahoma"/>
                <a:cs typeface="Tahoma"/>
              </a:rPr>
              <a:t>aşağılayıcı,</a:t>
            </a:r>
            <a:r>
              <a:rPr sz="36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215" dirty="0">
                <a:solidFill>
                  <a:srgbClr val="292952"/>
                </a:solidFill>
                <a:latin typeface="Tahoma"/>
                <a:cs typeface="Tahoma"/>
              </a:rPr>
              <a:t>küçük</a:t>
            </a:r>
            <a:r>
              <a:rPr sz="36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45" dirty="0">
                <a:solidFill>
                  <a:srgbClr val="292952"/>
                </a:solidFill>
                <a:latin typeface="Tahoma"/>
                <a:cs typeface="Tahoma"/>
              </a:rPr>
              <a:t>düşürücü </a:t>
            </a:r>
            <a:r>
              <a:rPr sz="3600" spc="165" dirty="0">
                <a:solidFill>
                  <a:srgbClr val="292952"/>
                </a:solidFill>
                <a:latin typeface="Tahoma"/>
                <a:cs typeface="Tahoma"/>
              </a:rPr>
              <a:t>sözler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85" dirty="0">
                <a:solidFill>
                  <a:srgbClr val="292952"/>
                </a:solidFill>
                <a:latin typeface="Tahoma"/>
                <a:cs typeface="Tahoma"/>
              </a:rPr>
              <a:t>kullanmayacaksınız.</a:t>
            </a:r>
            <a:endParaRPr sz="3600">
              <a:latin typeface="Tahoma"/>
              <a:cs typeface="Tahoma"/>
            </a:endParaRPr>
          </a:p>
          <a:p>
            <a:pPr marL="12700" marR="230504">
              <a:lnSpc>
                <a:spcPct val="116300"/>
              </a:lnSpc>
            </a:pPr>
            <a:r>
              <a:rPr sz="3600" spc="114" dirty="0">
                <a:solidFill>
                  <a:srgbClr val="292952"/>
                </a:solidFill>
                <a:latin typeface="Tahoma"/>
                <a:cs typeface="Tahoma"/>
              </a:rPr>
              <a:t>Olabildiğince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50" dirty="0">
                <a:solidFill>
                  <a:srgbClr val="292952"/>
                </a:solidFill>
                <a:latin typeface="Tahoma"/>
                <a:cs typeface="Tahoma"/>
              </a:rPr>
              <a:t>dürüst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70" dirty="0">
                <a:solidFill>
                  <a:srgbClr val="292952"/>
                </a:solidFill>
                <a:latin typeface="Tahoma"/>
                <a:cs typeface="Tahoma"/>
              </a:rPr>
              <a:t>ve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40" dirty="0">
                <a:solidFill>
                  <a:srgbClr val="292952"/>
                </a:solidFill>
                <a:latin typeface="Tahoma"/>
                <a:cs typeface="Tahoma"/>
              </a:rPr>
              <a:t>samimi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80" dirty="0">
                <a:solidFill>
                  <a:srgbClr val="292952"/>
                </a:solidFill>
                <a:latin typeface="Tahoma"/>
                <a:cs typeface="Tahoma"/>
              </a:rPr>
              <a:t>olacaksınız. </a:t>
            </a:r>
            <a:r>
              <a:rPr sz="3600" spc="120" dirty="0">
                <a:solidFill>
                  <a:srgbClr val="292952"/>
                </a:solidFill>
                <a:latin typeface="Tahoma"/>
                <a:cs typeface="Tahoma"/>
              </a:rPr>
              <a:t>Suçlamayacağız.</a:t>
            </a:r>
            <a:endParaRPr sz="3600">
              <a:latin typeface="Tahoma"/>
              <a:cs typeface="Tahoma"/>
            </a:endParaRPr>
          </a:p>
          <a:p>
            <a:pPr marL="12700" marR="2214245">
              <a:lnSpc>
                <a:spcPct val="116300"/>
              </a:lnSpc>
            </a:pPr>
            <a:r>
              <a:rPr sz="3600" spc="200" dirty="0">
                <a:solidFill>
                  <a:srgbClr val="292952"/>
                </a:solidFill>
                <a:latin typeface="Tahoma"/>
                <a:cs typeface="Tahoma"/>
              </a:rPr>
              <a:t>Çatışma</a:t>
            </a:r>
            <a:r>
              <a:rPr sz="3600" spc="-2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35" dirty="0">
                <a:solidFill>
                  <a:srgbClr val="292952"/>
                </a:solidFill>
                <a:latin typeface="Tahoma"/>
                <a:cs typeface="Tahoma"/>
              </a:rPr>
              <a:t>sonunda</a:t>
            </a:r>
            <a:r>
              <a:rPr sz="3600" spc="-21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292952"/>
                </a:solidFill>
                <a:latin typeface="Tahoma"/>
                <a:cs typeface="Tahoma"/>
              </a:rPr>
              <a:t>alınan</a:t>
            </a:r>
            <a:r>
              <a:rPr sz="3600" spc="-2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70" dirty="0">
                <a:solidFill>
                  <a:srgbClr val="292952"/>
                </a:solidFill>
                <a:latin typeface="Tahoma"/>
                <a:cs typeface="Tahoma"/>
              </a:rPr>
              <a:t>kararlara </a:t>
            </a:r>
            <a:r>
              <a:rPr sz="3600" spc="85" dirty="0">
                <a:solidFill>
                  <a:srgbClr val="292952"/>
                </a:solidFill>
                <a:latin typeface="Tahoma"/>
                <a:cs typeface="Tahoma"/>
              </a:rPr>
              <a:t>uyacaksınız.</a:t>
            </a:r>
            <a:endParaRPr sz="3600">
              <a:latin typeface="Tahoma"/>
              <a:cs typeface="Tahoma"/>
            </a:endParaRPr>
          </a:p>
          <a:p>
            <a:pPr marL="12700" marR="5080">
              <a:lnSpc>
                <a:spcPct val="116300"/>
              </a:lnSpc>
            </a:pPr>
            <a:r>
              <a:rPr sz="3600" spc="200" dirty="0">
                <a:solidFill>
                  <a:srgbClr val="292952"/>
                </a:solidFill>
                <a:latin typeface="Tahoma"/>
                <a:cs typeface="Tahoma"/>
              </a:rPr>
              <a:t>Çatışma</a:t>
            </a:r>
            <a:r>
              <a:rPr sz="36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280" dirty="0">
                <a:solidFill>
                  <a:srgbClr val="292952"/>
                </a:solidFill>
                <a:latin typeface="Tahoma"/>
                <a:cs typeface="Tahoma"/>
              </a:rPr>
              <a:t>çözme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60" dirty="0">
                <a:solidFill>
                  <a:srgbClr val="292952"/>
                </a:solidFill>
                <a:latin typeface="Tahoma"/>
                <a:cs typeface="Tahoma"/>
              </a:rPr>
              <a:t>sürecinde</a:t>
            </a:r>
            <a:r>
              <a:rPr sz="36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35" dirty="0">
                <a:solidFill>
                  <a:srgbClr val="292952"/>
                </a:solidFill>
                <a:latin typeface="Tahoma"/>
                <a:cs typeface="Tahoma"/>
              </a:rPr>
              <a:t>söylenen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05" dirty="0">
                <a:solidFill>
                  <a:srgbClr val="292952"/>
                </a:solidFill>
                <a:latin typeface="Tahoma"/>
                <a:cs typeface="Tahoma"/>
              </a:rPr>
              <a:t>her</a:t>
            </a:r>
            <a:r>
              <a:rPr sz="36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75" dirty="0">
                <a:solidFill>
                  <a:srgbClr val="292952"/>
                </a:solidFill>
                <a:latin typeface="Tahoma"/>
                <a:cs typeface="Tahoma"/>
              </a:rPr>
              <a:t>şey </a:t>
            </a:r>
            <a:r>
              <a:rPr sz="3600" spc="105" dirty="0">
                <a:solidFill>
                  <a:srgbClr val="292952"/>
                </a:solidFill>
                <a:latin typeface="Tahoma"/>
                <a:cs typeface="Tahoma"/>
              </a:rPr>
              <a:t>gizli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75" dirty="0">
                <a:solidFill>
                  <a:srgbClr val="292952"/>
                </a:solidFill>
                <a:latin typeface="Tahoma"/>
                <a:cs typeface="Tahoma"/>
              </a:rPr>
              <a:t>kalacaktır.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10" dirty="0">
                <a:solidFill>
                  <a:srgbClr val="292952"/>
                </a:solidFill>
                <a:latin typeface="Tahoma"/>
                <a:cs typeface="Tahoma"/>
              </a:rPr>
              <a:t>Buna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14" dirty="0">
                <a:solidFill>
                  <a:srgbClr val="292952"/>
                </a:solidFill>
                <a:latin typeface="Tahoma"/>
                <a:cs typeface="Tahoma"/>
              </a:rPr>
              <a:t>karşın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95" dirty="0">
                <a:solidFill>
                  <a:srgbClr val="292952"/>
                </a:solidFill>
                <a:latin typeface="Tahoma"/>
                <a:cs typeface="Tahoma"/>
              </a:rPr>
              <a:t>anlaştığınızı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45" dirty="0">
                <a:solidFill>
                  <a:srgbClr val="292952"/>
                </a:solidFill>
                <a:latin typeface="Tahoma"/>
                <a:cs typeface="Tahoma"/>
              </a:rPr>
              <a:t>ve </a:t>
            </a:r>
            <a:r>
              <a:rPr sz="3600" spc="105" dirty="0">
                <a:solidFill>
                  <a:srgbClr val="292952"/>
                </a:solidFill>
                <a:latin typeface="Tahoma"/>
                <a:cs typeface="Tahoma"/>
              </a:rPr>
              <a:t>barıştığınızı</a:t>
            </a:r>
            <a:r>
              <a:rPr sz="3600" spc="-254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90" dirty="0">
                <a:solidFill>
                  <a:srgbClr val="292952"/>
                </a:solidFill>
                <a:latin typeface="Tahoma"/>
                <a:cs typeface="Tahoma"/>
              </a:rPr>
              <a:t>arkadaşlarınızla </a:t>
            </a:r>
            <a:r>
              <a:rPr sz="3600" spc="55" dirty="0">
                <a:solidFill>
                  <a:srgbClr val="292952"/>
                </a:solidFill>
                <a:latin typeface="Tahoma"/>
                <a:cs typeface="Tahoma"/>
              </a:rPr>
              <a:t>paylaşabilirsiniz.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79841" y="0"/>
            <a:ext cx="2808605" cy="3166745"/>
            <a:chOff x="15479841" y="0"/>
            <a:chExt cx="2808605" cy="3166745"/>
          </a:xfrm>
        </p:grpSpPr>
        <p:sp>
          <p:nvSpPr>
            <p:cNvPr id="3" name="object 3"/>
            <p:cNvSpPr/>
            <p:nvPr/>
          </p:nvSpPr>
          <p:spPr>
            <a:xfrm>
              <a:off x="15479841" y="0"/>
              <a:ext cx="2808605" cy="3166745"/>
            </a:xfrm>
            <a:custGeom>
              <a:avLst/>
              <a:gdLst/>
              <a:ahLst/>
              <a:cxnLst/>
              <a:rect l="l" t="t" r="r" b="b"/>
              <a:pathLst>
                <a:path w="2808605" h="3166745">
                  <a:moveTo>
                    <a:pt x="2808158" y="327937"/>
                  </a:moveTo>
                  <a:lnTo>
                    <a:pt x="1403199" y="327937"/>
                  </a:lnTo>
                  <a:lnTo>
                    <a:pt x="1235635" y="200358"/>
                  </a:lnTo>
                  <a:lnTo>
                    <a:pt x="1018286" y="0"/>
                  </a:lnTo>
                  <a:lnTo>
                    <a:pt x="2808158" y="0"/>
                  </a:lnTo>
                  <a:lnTo>
                    <a:pt x="2808158" y="327937"/>
                  </a:lnTo>
                  <a:close/>
                </a:path>
                <a:path w="2808605" h="3166745">
                  <a:moveTo>
                    <a:pt x="679624" y="1011865"/>
                  </a:moveTo>
                  <a:lnTo>
                    <a:pt x="156845" y="920872"/>
                  </a:lnTo>
                  <a:lnTo>
                    <a:pt x="0" y="556903"/>
                  </a:lnTo>
                  <a:lnTo>
                    <a:pt x="296147" y="214027"/>
                  </a:lnTo>
                  <a:lnTo>
                    <a:pt x="769953" y="169442"/>
                  </a:lnTo>
                  <a:lnTo>
                    <a:pt x="1209581" y="261346"/>
                  </a:lnTo>
                  <a:lnTo>
                    <a:pt x="1403199" y="327937"/>
                  </a:lnTo>
                  <a:lnTo>
                    <a:pt x="2808158" y="327937"/>
                  </a:lnTo>
                  <a:lnTo>
                    <a:pt x="2808158" y="920872"/>
                  </a:lnTo>
                  <a:lnTo>
                    <a:pt x="1495955" y="920872"/>
                  </a:lnTo>
                  <a:lnTo>
                    <a:pt x="1236579" y="966369"/>
                  </a:lnTo>
                  <a:lnTo>
                    <a:pt x="679624" y="1011865"/>
                  </a:lnTo>
                  <a:close/>
                </a:path>
                <a:path w="2808605" h="3166745">
                  <a:moveTo>
                    <a:pt x="529957" y="2141389"/>
                  </a:moveTo>
                  <a:lnTo>
                    <a:pt x="166097" y="1951220"/>
                  </a:lnTo>
                  <a:lnTo>
                    <a:pt x="217817" y="1509100"/>
                  </a:lnTo>
                  <a:lnTo>
                    <a:pt x="692297" y="1186154"/>
                  </a:lnTo>
                  <a:lnTo>
                    <a:pt x="1236141" y="988155"/>
                  </a:lnTo>
                  <a:lnTo>
                    <a:pt x="1495955" y="920872"/>
                  </a:lnTo>
                  <a:lnTo>
                    <a:pt x="2808158" y="920872"/>
                  </a:lnTo>
                  <a:lnTo>
                    <a:pt x="2808158" y="1369084"/>
                  </a:lnTo>
                  <a:lnTo>
                    <a:pt x="1495955" y="1369084"/>
                  </a:lnTo>
                  <a:lnTo>
                    <a:pt x="1340188" y="1553753"/>
                  </a:lnTo>
                  <a:lnTo>
                    <a:pt x="969755" y="1910044"/>
                  </a:lnTo>
                  <a:lnTo>
                    <a:pt x="529957" y="2141389"/>
                  </a:lnTo>
                  <a:close/>
                </a:path>
                <a:path w="2808605" h="3166745">
                  <a:moveTo>
                    <a:pt x="1793635" y="3166252"/>
                  </a:moveTo>
                  <a:lnTo>
                    <a:pt x="1440898" y="2868131"/>
                  </a:lnTo>
                  <a:lnTo>
                    <a:pt x="1372595" y="2252278"/>
                  </a:lnTo>
                  <a:lnTo>
                    <a:pt x="1440392" y="1644121"/>
                  </a:lnTo>
                  <a:lnTo>
                    <a:pt x="1495955" y="1369084"/>
                  </a:lnTo>
                  <a:lnTo>
                    <a:pt x="2808158" y="1369084"/>
                  </a:lnTo>
                  <a:lnTo>
                    <a:pt x="2808158" y="1441446"/>
                  </a:lnTo>
                  <a:lnTo>
                    <a:pt x="2507638" y="1441446"/>
                  </a:lnTo>
                  <a:lnTo>
                    <a:pt x="2715446" y="1572535"/>
                  </a:lnTo>
                  <a:lnTo>
                    <a:pt x="2743676" y="1593730"/>
                  </a:lnTo>
                  <a:lnTo>
                    <a:pt x="2140930" y="1593730"/>
                  </a:lnTo>
                  <a:lnTo>
                    <a:pt x="2188740" y="1845208"/>
                  </a:lnTo>
                  <a:lnTo>
                    <a:pt x="2239483" y="2395382"/>
                  </a:lnTo>
                  <a:lnTo>
                    <a:pt x="2154125" y="2937860"/>
                  </a:lnTo>
                  <a:lnTo>
                    <a:pt x="1793635" y="3166252"/>
                  </a:lnTo>
                  <a:close/>
                </a:path>
                <a:path w="2808605" h="3166745">
                  <a:moveTo>
                    <a:pt x="2808158" y="1522182"/>
                  </a:moveTo>
                  <a:lnTo>
                    <a:pt x="2755251" y="1511344"/>
                  </a:lnTo>
                  <a:lnTo>
                    <a:pt x="2507638" y="1441446"/>
                  </a:lnTo>
                  <a:lnTo>
                    <a:pt x="2808158" y="1441446"/>
                  </a:lnTo>
                  <a:lnTo>
                    <a:pt x="2808158" y="1522182"/>
                  </a:lnTo>
                  <a:close/>
                </a:path>
                <a:path w="2808605" h="3166745">
                  <a:moveTo>
                    <a:pt x="2808158" y="2428209"/>
                  </a:moveTo>
                  <a:lnTo>
                    <a:pt x="2634234" y="2273879"/>
                  </a:lnTo>
                  <a:lnTo>
                    <a:pt x="2285001" y="1815845"/>
                  </a:lnTo>
                  <a:lnTo>
                    <a:pt x="2140930" y="1593730"/>
                  </a:lnTo>
                  <a:lnTo>
                    <a:pt x="2743676" y="1593730"/>
                  </a:lnTo>
                  <a:lnTo>
                    <a:pt x="2808158" y="1642143"/>
                  </a:lnTo>
                  <a:lnTo>
                    <a:pt x="2808158" y="2428209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73028" y="0"/>
              <a:ext cx="1515110" cy="1624965"/>
            </a:xfrm>
            <a:custGeom>
              <a:avLst/>
              <a:gdLst/>
              <a:ahLst/>
              <a:cxnLst/>
              <a:rect l="l" t="t" r="r" b="b"/>
              <a:pathLst>
                <a:path w="1515109" h="1624965">
                  <a:moveTo>
                    <a:pt x="664743" y="1624545"/>
                  </a:moveTo>
                  <a:lnTo>
                    <a:pt x="621948" y="1622867"/>
                  </a:lnTo>
                  <a:lnTo>
                    <a:pt x="580291" y="1617727"/>
                  </a:lnTo>
                  <a:lnTo>
                    <a:pt x="539803" y="1609271"/>
                  </a:lnTo>
                  <a:lnTo>
                    <a:pt x="500516" y="1597645"/>
                  </a:lnTo>
                  <a:lnTo>
                    <a:pt x="462461" y="1582994"/>
                  </a:lnTo>
                  <a:lnTo>
                    <a:pt x="425670" y="1565464"/>
                  </a:lnTo>
                  <a:lnTo>
                    <a:pt x="390175" y="1545200"/>
                  </a:lnTo>
                  <a:lnTo>
                    <a:pt x="356007" y="1522347"/>
                  </a:lnTo>
                  <a:lnTo>
                    <a:pt x="323197" y="1497052"/>
                  </a:lnTo>
                  <a:lnTo>
                    <a:pt x="291778" y="1469459"/>
                  </a:lnTo>
                  <a:lnTo>
                    <a:pt x="261781" y="1439715"/>
                  </a:lnTo>
                  <a:lnTo>
                    <a:pt x="233237" y="1407965"/>
                  </a:lnTo>
                  <a:lnTo>
                    <a:pt x="206178" y="1374355"/>
                  </a:lnTo>
                  <a:lnTo>
                    <a:pt x="180636" y="1339029"/>
                  </a:lnTo>
                  <a:lnTo>
                    <a:pt x="156643" y="1302134"/>
                  </a:lnTo>
                  <a:lnTo>
                    <a:pt x="134229" y="1263815"/>
                  </a:lnTo>
                  <a:lnTo>
                    <a:pt x="113427" y="1224218"/>
                  </a:lnTo>
                  <a:lnTo>
                    <a:pt x="94268" y="1183488"/>
                  </a:lnTo>
                  <a:lnTo>
                    <a:pt x="76783" y="1141771"/>
                  </a:lnTo>
                  <a:lnTo>
                    <a:pt x="61005" y="1099212"/>
                  </a:lnTo>
                  <a:lnTo>
                    <a:pt x="46965" y="1055957"/>
                  </a:lnTo>
                  <a:lnTo>
                    <a:pt x="34694" y="1012152"/>
                  </a:lnTo>
                  <a:lnTo>
                    <a:pt x="24225" y="967941"/>
                  </a:lnTo>
                  <a:lnTo>
                    <a:pt x="15588" y="923471"/>
                  </a:lnTo>
                  <a:lnTo>
                    <a:pt x="8815" y="878887"/>
                  </a:lnTo>
                  <a:lnTo>
                    <a:pt x="3939" y="834335"/>
                  </a:lnTo>
                  <a:lnTo>
                    <a:pt x="990" y="789960"/>
                  </a:lnTo>
                  <a:lnTo>
                    <a:pt x="0" y="745908"/>
                  </a:lnTo>
                  <a:lnTo>
                    <a:pt x="1342" y="697750"/>
                  </a:lnTo>
                  <a:lnTo>
                    <a:pt x="5321" y="650302"/>
                  </a:lnTo>
                  <a:lnTo>
                    <a:pt x="11864" y="603637"/>
                  </a:lnTo>
                  <a:lnTo>
                    <a:pt x="20901" y="557825"/>
                  </a:lnTo>
                  <a:lnTo>
                    <a:pt x="32359" y="512938"/>
                  </a:lnTo>
                  <a:lnTo>
                    <a:pt x="46165" y="469045"/>
                  </a:lnTo>
                  <a:lnTo>
                    <a:pt x="62249" y="426220"/>
                  </a:lnTo>
                  <a:lnTo>
                    <a:pt x="80538" y="384533"/>
                  </a:lnTo>
                  <a:lnTo>
                    <a:pt x="100960" y="344055"/>
                  </a:lnTo>
                  <a:lnTo>
                    <a:pt x="123444" y="304857"/>
                  </a:lnTo>
                  <a:lnTo>
                    <a:pt x="147917" y="267011"/>
                  </a:lnTo>
                  <a:lnTo>
                    <a:pt x="174307" y="230588"/>
                  </a:lnTo>
                  <a:lnTo>
                    <a:pt x="202544" y="195658"/>
                  </a:lnTo>
                  <a:lnTo>
                    <a:pt x="232554" y="162294"/>
                  </a:lnTo>
                  <a:lnTo>
                    <a:pt x="264266" y="130567"/>
                  </a:lnTo>
                  <a:lnTo>
                    <a:pt x="297608" y="100547"/>
                  </a:lnTo>
                  <a:lnTo>
                    <a:pt x="332508" y="72306"/>
                  </a:lnTo>
                  <a:lnTo>
                    <a:pt x="368895" y="45915"/>
                  </a:lnTo>
                  <a:lnTo>
                    <a:pt x="406695" y="21445"/>
                  </a:lnTo>
                  <a:lnTo>
                    <a:pt x="444042" y="0"/>
                  </a:lnTo>
                  <a:lnTo>
                    <a:pt x="1299973" y="0"/>
                  </a:lnTo>
                  <a:lnTo>
                    <a:pt x="1362130" y="36992"/>
                  </a:lnTo>
                  <a:lnTo>
                    <a:pt x="1396762" y="61835"/>
                  </a:lnTo>
                  <a:lnTo>
                    <a:pt x="1429410" y="88431"/>
                  </a:lnTo>
                  <a:lnTo>
                    <a:pt x="1460089" y="116717"/>
                  </a:lnTo>
                  <a:lnTo>
                    <a:pt x="1488809" y="146627"/>
                  </a:lnTo>
                  <a:lnTo>
                    <a:pt x="1514972" y="177375"/>
                  </a:lnTo>
                  <a:lnTo>
                    <a:pt x="1514972" y="1213493"/>
                  </a:lnTo>
                  <a:lnTo>
                    <a:pt x="1469222" y="1260960"/>
                  </a:lnTo>
                  <a:lnTo>
                    <a:pt x="1436634" y="1290512"/>
                  </a:lnTo>
                  <a:lnTo>
                    <a:pt x="1402346" y="1318833"/>
                  </a:lnTo>
                  <a:lnTo>
                    <a:pt x="1366456" y="1345963"/>
                  </a:lnTo>
                  <a:lnTo>
                    <a:pt x="1329062" y="1371944"/>
                  </a:lnTo>
                  <a:lnTo>
                    <a:pt x="1290263" y="1396818"/>
                  </a:lnTo>
                  <a:lnTo>
                    <a:pt x="1250158" y="1420625"/>
                  </a:lnTo>
                  <a:lnTo>
                    <a:pt x="1208845" y="1443408"/>
                  </a:lnTo>
                  <a:lnTo>
                    <a:pt x="1166422" y="1465207"/>
                  </a:lnTo>
                  <a:lnTo>
                    <a:pt x="1122988" y="1486063"/>
                  </a:lnTo>
                  <a:lnTo>
                    <a:pt x="1078642" y="1506019"/>
                  </a:lnTo>
                  <a:lnTo>
                    <a:pt x="1033481" y="1525115"/>
                  </a:lnTo>
                  <a:lnTo>
                    <a:pt x="987604" y="1543393"/>
                  </a:lnTo>
                  <a:lnTo>
                    <a:pt x="941111" y="1560894"/>
                  </a:lnTo>
                  <a:lnTo>
                    <a:pt x="894098" y="1577659"/>
                  </a:lnTo>
                  <a:lnTo>
                    <a:pt x="846665" y="1593730"/>
                  </a:lnTo>
                  <a:lnTo>
                    <a:pt x="799636" y="1607354"/>
                  </a:lnTo>
                  <a:lnTo>
                    <a:pt x="753618" y="1616934"/>
                  </a:lnTo>
                  <a:lnTo>
                    <a:pt x="708643" y="1622616"/>
                  </a:lnTo>
                  <a:lnTo>
                    <a:pt x="664743" y="1624545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6266117" y="5877430"/>
            <a:ext cx="2022475" cy="3410585"/>
            <a:chOff x="16266117" y="5877430"/>
            <a:chExt cx="2022475" cy="3410585"/>
          </a:xfrm>
        </p:grpSpPr>
        <p:sp>
          <p:nvSpPr>
            <p:cNvPr id="6" name="object 6"/>
            <p:cNvSpPr/>
            <p:nvPr/>
          </p:nvSpPr>
          <p:spPr>
            <a:xfrm>
              <a:off x="16266117" y="8243004"/>
              <a:ext cx="2022475" cy="1045210"/>
            </a:xfrm>
            <a:custGeom>
              <a:avLst/>
              <a:gdLst/>
              <a:ahLst/>
              <a:cxnLst/>
              <a:rect l="l" t="t" r="r" b="b"/>
              <a:pathLst>
                <a:path w="2022475" h="1045209">
                  <a:moveTo>
                    <a:pt x="0" y="368772"/>
                  </a:moveTo>
                  <a:lnTo>
                    <a:pt x="464057" y="0"/>
                  </a:lnTo>
                  <a:lnTo>
                    <a:pt x="1238368" y="237746"/>
                  </a:lnTo>
                  <a:lnTo>
                    <a:pt x="1965254" y="677232"/>
                  </a:lnTo>
                  <a:lnTo>
                    <a:pt x="2021880" y="718841"/>
                  </a:lnTo>
                  <a:lnTo>
                    <a:pt x="2021880" y="958328"/>
                  </a:lnTo>
                  <a:lnTo>
                    <a:pt x="1894116" y="979842"/>
                  </a:lnTo>
                  <a:lnTo>
                    <a:pt x="1048665" y="1044705"/>
                  </a:lnTo>
                  <a:lnTo>
                    <a:pt x="250641" y="907828"/>
                  </a:lnTo>
                  <a:lnTo>
                    <a:pt x="0" y="368772"/>
                  </a:lnTo>
                  <a:close/>
                </a:path>
              </a:pathLst>
            </a:custGeom>
            <a:solidFill>
              <a:srgbClr val="9ED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82618" y="5877432"/>
              <a:ext cx="1205865" cy="2444750"/>
            </a:xfrm>
            <a:custGeom>
              <a:avLst/>
              <a:gdLst/>
              <a:ahLst/>
              <a:cxnLst/>
              <a:rect l="l" t="t" r="r" b="b"/>
              <a:pathLst>
                <a:path w="1205865" h="2444750">
                  <a:moveTo>
                    <a:pt x="810475" y="2171369"/>
                  </a:moveTo>
                  <a:lnTo>
                    <a:pt x="765924" y="1591475"/>
                  </a:lnTo>
                  <a:lnTo>
                    <a:pt x="590207" y="1065339"/>
                  </a:lnTo>
                  <a:lnTo>
                    <a:pt x="200329" y="953262"/>
                  </a:lnTo>
                  <a:lnTo>
                    <a:pt x="0" y="1307261"/>
                  </a:lnTo>
                  <a:lnTo>
                    <a:pt x="241287" y="1806524"/>
                  </a:lnTo>
                  <a:lnTo>
                    <a:pt x="613727" y="2252014"/>
                  </a:lnTo>
                  <a:lnTo>
                    <a:pt x="806869" y="2444737"/>
                  </a:lnTo>
                  <a:lnTo>
                    <a:pt x="810475" y="2171369"/>
                  </a:lnTo>
                  <a:close/>
                </a:path>
                <a:path w="1205865" h="2444750">
                  <a:moveTo>
                    <a:pt x="1205382" y="0"/>
                  </a:moveTo>
                  <a:lnTo>
                    <a:pt x="1139190" y="25146"/>
                  </a:lnTo>
                  <a:lnTo>
                    <a:pt x="1043635" y="410425"/>
                  </a:lnTo>
                  <a:lnTo>
                    <a:pt x="1044816" y="826109"/>
                  </a:lnTo>
                  <a:lnTo>
                    <a:pt x="1062926" y="1020572"/>
                  </a:lnTo>
                  <a:lnTo>
                    <a:pt x="1189888" y="871677"/>
                  </a:lnTo>
                  <a:lnTo>
                    <a:pt x="1205382" y="849820"/>
                  </a:lnTo>
                  <a:lnTo>
                    <a:pt x="1205382" y="0"/>
                  </a:lnTo>
                  <a:close/>
                </a:path>
              </a:pathLst>
            </a:custGeom>
            <a:solidFill>
              <a:srgbClr val="D0E1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590743" y="9631836"/>
            <a:ext cx="697865" cy="655320"/>
          </a:xfrm>
          <a:custGeom>
            <a:avLst/>
            <a:gdLst/>
            <a:ahLst/>
            <a:cxnLst/>
            <a:rect l="l" t="t" r="r" b="b"/>
            <a:pathLst>
              <a:path w="697865" h="655320">
                <a:moveTo>
                  <a:pt x="0" y="536864"/>
                </a:moveTo>
                <a:lnTo>
                  <a:pt x="105583" y="171683"/>
                </a:lnTo>
                <a:lnTo>
                  <a:pt x="598960" y="7467"/>
                </a:lnTo>
                <a:lnTo>
                  <a:pt x="697257" y="0"/>
                </a:lnTo>
                <a:lnTo>
                  <a:pt x="697257" y="548565"/>
                </a:lnTo>
                <a:lnTo>
                  <a:pt x="476071" y="655162"/>
                </a:lnTo>
                <a:lnTo>
                  <a:pt x="208660" y="655162"/>
                </a:lnTo>
                <a:lnTo>
                  <a:pt x="0" y="536864"/>
                </a:lnTo>
                <a:close/>
              </a:path>
            </a:pathLst>
          </a:custGeom>
          <a:solidFill>
            <a:srgbClr val="9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866" y="7656402"/>
            <a:ext cx="1206500" cy="505459"/>
          </a:xfrm>
          <a:custGeom>
            <a:avLst/>
            <a:gdLst/>
            <a:ahLst/>
            <a:cxnLst/>
            <a:rect l="l" t="t" r="r" b="b"/>
            <a:pathLst>
              <a:path w="1206500" h="505459">
                <a:moveTo>
                  <a:pt x="1205937" y="212923"/>
                </a:moveTo>
                <a:lnTo>
                  <a:pt x="1049759" y="476089"/>
                </a:lnTo>
                <a:lnTo>
                  <a:pt x="631635" y="504905"/>
                </a:lnTo>
                <a:lnTo>
                  <a:pt x="199177" y="427923"/>
                </a:lnTo>
                <a:lnTo>
                  <a:pt x="0" y="373695"/>
                </a:lnTo>
                <a:lnTo>
                  <a:pt x="177677" y="269227"/>
                </a:lnTo>
                <a:lnTo>
                  <a:pt x="574302" y="81714"/>
                </a:lnTo>
                <a:lnTo>
                  <a:pt x="985260" y="0"/>
                </a:lnTo>
                <a:lnTo>
                  <a:pt x="1205937" y="212923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672158"/>
            <a:ext cx="1464945" cy="1615440"/>
          </a:xfrm>
          <a:custGeom>
            <a:avLst/>
            <a:gdLst/>
            <a:ahLst/>
            <a:cxnLst/>
            <a:rect l="l" t="t" r="r" b="b"/>
            <a:pathLst>
              <a:path w="1464945" h="1615440">
                <a:moveTo>
                  <a:pt x="1396488" y="538883"/>
                </a:moveTo>
                <a:lnTo>
                  <a:pt x="345235" y="538883"/>
                </a:lnTo>
                <a:lnTo>
                  <a:pt x="823728" y="0"/>
                </a:lnTo>
                <a:lnTo>
                  <a:pt x="1410482" y="521994"/>
                </a:lnTo>
                <a:lnTo>
                  <a:pt x="1396488" y="538883"/>
                </a:lnTo>
                <a:close/>
              </a:path>
              <a:path w="1464945" h="1615440">
                <a:moveTo>
                  <a:pt x="1464871" y="1614841"/>
                </a:moveTo>
                <a:lnTo>
                  <a:pt x="0" y="1614841"/>
                </a:lnTo>
                <a:lnTo>
                  <a:pt x="0" y="206852"/>
                </a:lnTo>
                <a:lnTo>
                  <a:pt x="345235" y="538883"/>
                </a:lnTo>
                <a:lnTo>
                  <a:pt x="1396488" y="538883"/>
                </a:lnTo>
                <a:lnTo>
                  <a:pt x="930457" y="1101307"/>
                </a:lnTo>
                <a:lnTo>
                  <a:pt x="1464871" y="1614841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7934" y="9037936"/>
            <a:ext cx="1321435" cy="1249680"/>
          </a:xfrm>
          <a:custGeom>
            <a:avLst/>
            <a:gdLst/>
            <a:ahLst/>
            <a:cxnLst/>
            <a:rect l="l" t="t" r="r" b="b"/>
            <a:pathLst>
              <a:path w="1321435" h="1249679">
                <a:moveTo>
                  <a:pt x="1288799" y="628104"/>
                </a:moveTo>
                <a:lnTo>
                  <a:pt x="639138" y="307082"/>
                </a:lnTo>
                <a:lnTo>
                  <a:pt x="723387" y="275640"/>
                </a:lnTo>
                <a:lnTo>
                  <a:pt x="920616" y="242223"/>
                </a:lnTo>
                <a:lnTo>
                  <a:pt x="1147548" y="298196"/>
                </a:lnTo>
                <a:lnTo>
                  <a:pt x="1320904" y="534923"/>
                </a:lnTo>
                <a:lnTo>
                  <a:pt x="1288799" y="628104"/>
                </a:lnTo>
                <a:close/>
              </a:path>
              <a:path w="1321435" h="1249679">
                <a:moveTo>
                  <a:pt x="23789" y="1249062"/>
                </a:moveTo>
                <a:lnTo>
                  <a:pt x="1742" y="1018451"/>
                </a:lnTo>
                <a:lnTo>
                  <a:pt x="0" y="406817"/>
                </a:lnTo>
                <a:lnTo>
                  <a:pt x="126105" y="53574"/>
                </a:lnTo>
                <a:lnTo>
                  <a:pt x="176094" y="28105"/>
                </a:lnTo>
                <a:lnTo>
                  <a:pt x="224841" y="11149"/>
                </a:lnTo>
                <a:lnTo>
                  <a:pt x="272097" y="2011"/>
                </a:lnTo>
                <a:lnTo>
                  <a:pt x="317617" y="0"/>
                </a:lnTo>
                <a:lnTo>
                  <a:pt x="361153" y="4421"/>
                </a:lnTo>
                <a:lnTo>
                  <a:pt x="402460" y="14583"/>
                </a:lnTo>
                <a:lnTo>
                  <a:pt x="441290" y="29793"/>
                </a:lnTo>
                <a:lnTo>
                  <a:pt x="477397" y="49357"/>
                </a:lnTo>
                <a:lnTo>
                  <a:pt x="510535" y="72583"/>
                </a:lnTo>
                <a:lnTo>
                  <a:pt x="540456" y="98778"/>
                </a:lnTo>
                <a:lnTo>
                  <a:pt x="566915" y="127250"/>
                </a:lnTo>
                <a:lnTo>
                  <a:pt x="608457" y="188250"/>
                </a:lnTo>
                <a:lnTo>
                  <a:pt x="633189" y="250042"/>
                </a:lnTo>
                <a:lnTo>
                  <a:pt x="639138" y="307082"/>
                </a:lnTo>
                <a:lnTo>
                  <a:pt x="1288799" y="628104"/>
                </a:lnTo>
                <a:lnTo>
                  <a:pt x="1188235" y="919980"/>
                </a:lnTo>
                <a:lnTo>
                  <a:pt x="863165" y="1249062"/>
                </a:lnTo>
                <a:lnTo>
                  <a:pt x="23789" y="1249062"/>
                </a:lnTo>
                <a:close/>
              </a:path>
            </a:pathLst>
          </a:custGeom>
          <a:solidFill>
            <a:srgbClr val="FF5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37041" y="4551929"/>
            <a:ext cx="1551305" cy="1647825"/>
          </a:xfrm>
          <a:custGeom>
            <a:avLst/>
            <a:gdLst/>
            <a:ahLst/>
            <a:cxnLst/>
            <a:rect l="l" t="t" r="r" b="b"/>
            <a:pathLst>
              <a:path w="1551305" h="1647825">
                <a:moveTo>
                  <a:pt x="994743" y="522137"/>
                </a:moveTo>
                <a:lnTo>
                  <a:pt x="587641" y="522137"/>
                </a:lnTo>
                <a:lnTo>
                  <a:pt x="967995" y="0"/>
                </a:lnTo>
                <a:lnTo>
                  <a:pt x="994743" y="522137"/>
                </a:lnTo>
                <a:close/>
              </a:path>
              <a:path w="1551305" h="1647825">
                <a:moveTo>
                  <a:pt x="7473" y="1548015"/>
                </a:moveTo>
                <a:lnTo>
                  <a:pt x="315847" y="1018441"/>
                </a:lnTo>
                <a:lnTo>
                  <a:pt x="0" y="807864"/>
                </a:lnTo>
                <a:lnTo>
                  <a:pt x="352034" y="699053"/>
                </a:lnTo>
                <a:lnTo>
                  <a:pt x="265500" y="250891"/>
                </a:lnTo>
                <a:lnTo>
                  <a:pt x="587641" y="522137"/>
                </a:lnTo>
                <a:lnTo>
                  <a:pt x="994743" y="522137"/>
                </a:lnTo>
                <a:lnTo>
                  <a:pt x="1001821" y="660304"/>
                </a:lnTo>
                <a:lnTo>
                  <a:pt x="1468719" y="660304"/>
                </a:lnTo>
                <a:lnTo>
                  <a:pt x="1141455" y="927243"/>
                </a:lnTo>
                <a:lnTo>
                  <a:pt x="1322540" y="1210231"/>
                </a:lnTo>
                <a:lnTo>
                  <a:pt x="1057675" y="1210231"/>
                </a:lnTo>
                <a:lnTo>
                  <a:pt x="1009528" y="1352312"/>
                </a:lnTo>
                <a:lnTo>
                  <a:pt x="620681" y="1352312"/>
                </a:lnTo>
                <a:lnTo>
                  <a:pt x="7473" y="1548015"/>
                </a:lnTo>
                <a:close/>
              </a:path>
              <a:path w="1551305" h="1647825">
                <a:moveTo>
                  <a:pt x="1468719" y="660304"/>
                </a:moveTo>
                <a:lnTo>
                  <a:pt x="1001821" y="660304"/>
                </a:lnTo>
                <a:lnTo>
                  <a:pt x="1550959" y="581103"/>
                </a:lnTo>
                <a:lnTo>
                  <a:pt x="1550959" y="593223"/>
                </a:lnTo>
                <a:lnTo>
                  <a:pt x="1468719" y="660304"/>
                </a:lnTo>
                <a:close/>
              </a:path>
              <a:path w="1551305" h="1647825">
                <a:moveTo>
                  <a:pt x="1364869" y="1276379"/>
                </a:moveTo>
                <a:lnTo>
                  <a:pt x="1057675" y="1210231"/>
                </a:lnTo>
                <a:lnTo>
                  <a:pt x="1322540" y="1210231"/>
                </a:lnTo>
                <a:lnTo>
                  <a:pt x="1364869" y="1276379"/>
                </a:lnTo>
                <a:close/>
              </a:path>
              <a:path w="1551305" h="1647825">
                <a:moveTo>
                  <a:pt x="909388" y="1647824"/>
                </a:moveTo>
                <a:lnTo>
                  <a:pt x="620681" y="1352312"/>
                </a:lnTo>
                <a:lnTo>
                  <a:pt x="1009528" y="1352312"/>
                </a:lnTo>
                <a:lnTo>
                  <a:pt x="909388" y="1647824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865283"/>
            <a:ext cx="1590675" cy="3305810"/>
          </a:xfrm>
          <a:custGeom>
            <a:avLst/>
            <a:gdLst/>
            <a:ahLst/>
            <a:cxnLst/>
            <a:rect l="l" t="t" r="r" b="b"/>
            <a:pathLst>
              <a:path w="1590675" h="3305810">
                <a:moveTo>
                  <a:pt x="885507" y="1569030"/>
                </a:moveTo>
                <a:lnTo>
                  <a:pt x="35501" y="1569030"/>
                </a:lnTo>
                <a:lnTo>
                  <a:pt x="50953" y="1563951"/>
                </a:lnTo>
                <a:lnTo>
                  <a:pt x="63443" y="1553511"/>
                </a:lnTo>
                <a:lnTo>
                  <a:pt x="79832" y="1508383"/>
                </a:lnTo>
                <a:lnTo>
                  <a:pt x="98924" y="1437326"/>
                </a:lnTo>
                <a:lnTo>
                  <a:pt x="109517" y="1396235"/>
                </a:lnTo>
                <a:lnTo>
                  <a:pt x="120796" y="1351299"/>
                </a:lnTo>
                <a:lnTo>
                  <a:pt x="132751" y="1302412"/>
                </a:lnTo>
                <a:lnTo>
                  <a:pt x="145374" y="1249471"/>
                </a:lnTo>
                <a:lnTo>
                  <a:pt x="158656" y="1192372"/>
                </a:lnTo>
                <a:lnTo>
                  <a:pt x="172588" y="1131011"/>
                </a:lnTo>
                <a:lnTo>
                  <a:pt x="187161" y="1065285"/>
                </a:lnTo>
                <a:lnTo>
                  <a:pt x="198415" y="1020121"/>
                </a:lnTo>
                <a:lnTo>
                  <a:pt x="212710" y="973779"/>
                </a:lnTo>
                <a:lnTo>
                  <a:pt x="229806" y="926447"/>
                </a:lnTo>
                <a:lnTo>
                  <a:pt x="249466" y="878314"/>
                </a:lnTo>
                <a:lnTo>
                  <a:pt x="271452" y="829567"/>
                </a:lnTo>
                <a:lnTo>
                  <a:pt x="295526" y="780394"/>
                </a:lnTo>
                <a:lnTo>
                  <a:pt x="321449" y="730982"/>
                </a:lnTo>
                <a:lnTo>
                  <a:pt x="348984" y="681520"/>
                </a:lnTo>
                <a:lnTo>
                  <a:pt x="377894" y="632194"/>
                </a:lnTo>
                <a:lnTo>
                  <a:pt x="407939" y="583194"/>
                </a:lnTo>
                <a:lnTo>
                  <a:pt x="438882" y="534707"/>
                </a:lnTo>
                <a:lnTo>
                  <a:pt x="470486" y="486921"/>
                </a:lnTo>
                <a:lnTo>
                  <a:pt x="502512" y="440023"/>
                </a:lnTo>
                <a:lnTo>
                  <a:pt x="534722" y="394201"/>
                </a:lnTo>
                <a:lnTo>
                  <a:pt x="566878" y="349643"/>
                </a:lnTo>
                <a:lnTo>
                  <a:pt x="598743" y="306538"/>
                </a:lnTo>
                <a:lnTo>
                  <a:pt x="630078" y="265071"/>
                </a:lnTo>
                <a:lnTo>
                  <a:pt x="660645" y="225433"/>
                </a:lnTo>
                <a:lnTo>
                  <a:pt x="690207" y="187809"/>
                </a:lnTo>
                <a:lnTo>
                  <a:pt x="718526" y="152389"/>
                </a:lnTo>
                <a:lnTo>
                  <a:pt x="745363" y="119360"/>
                </a:lnTo>
                <a:lnTo>
                  <a:pt x="770481" y="88909"/>
                </a:lnTo>
                <a:lnTo>
                  <a:pt x="814606" y="36495"/>
                </a:lnTo>
                <a:lnTo>
                  <a:pt x="833138" y="14907"/>
                </a:lnTo>
                <a:lnTo>
                  <a:pt x="837650" y="8887"/>
                </a:lnTo>
                <a:lnTo>
                  <a:pt x="844418" y="4373"/>
                </a:lnTo>
                <a:lnTo>
                  <a:pt x="851938" y="2116"/>
                </a:lnTo>
                <a:lnTo>
                  <a:pt x="868741" y="0"/>
                </a:lnTo>
                <a:lnTo>
                  <a:pt x="884275" y="4373"/>
                </a:lnTo>
                <a:lnTo>
                  <a:pt x="912766" y="52977"/>
                </a:lnTo>
                <a:lnTo>
                  <a:pt x="929264" y="110010"/>
                </a:lnTo>
                <a:lnTo>
                  <a:pt x="946967" y="179018"/>
                </a:lnTo>
                <a:lnTo>
                  <a:pt x="955907" y="217760"/>
                </a:lnTo>
                <a:lnTo>
                  <a:pt x="964712" y="259192"/>
                </a:lnTo>
                <a:lnTo>
                  <a:pt x="973238" y="303215"/>
                </a:lnTo>
                <a:lnTo>
                  <a:pt x="981339" y="349727"/>
                </a:lnTo>
                <a:lnTo>
                  <a:pt x="988870" y="398627"/>
                </a:lnTo>
                <a:lnTo>
                  <a:pt x="995686" y="449814"/>
                </a:lnTo>
                <a:lnTo>
                  <a:pt x="1001641" y="503188"/>
                </a:lnTo>
                <a:lnTo>
                  <a:pt x="1006591" y="558647"/>
                </a:lnTo>
                <a:lnTo>
                  <a:pt x="1010390" y="616090"/>
                </a:lnTo>
                <a:lnTo>
                  <a:pt x="1012893" y="675417"/>
                </a:lnTo>
                <a:lnTo>
                  <a:pt x="1013955" y="736527"/>
                </a:lnTo>
                <a:lnTo>
                  <a:pt x="1013430" y="799319"/>
                </a:lnTo>
                <a:lnTo>
                  <a:pt x="1011174" y="863691"/>
                </a:lnTo>
                <a:lnTo>
                  <a:pt x="1007041" y="929544"/>
                </a:lnTo>
                <a:lnTo>
                  <a:pt x="1000887" y="996775"/>
                </a:lnTo>
                <a:lnTo>
                  <a:pt x="992565" y="1065285"/>
                </a:lnTo>
                <a:lnTo>
                  <a:pt x="983084" y="1129900"/>
                </a:lnTo>
                <a:lnTo>
                  <a:pt x="973080" y="1191471"/>
                </a:lnTo>
                <a:lnTo>
                  <a:pt x="962615" y="1250055"/>
                </a:lnTo>
                <a:lnTo>
                  <a:pt x="951754" y="1305707"/>
                </a:lnTo>
                <a:lnTo>
                  <a:pt x="940561" y="1358482"/>
                </a:lnTo>
                <a:lnTo>
                  <a:pt x="929098" y="1408436"/>
                </a:lnTo>
                <a:lnTo>
                  <a:pt x="917430" y="1455623"/>
                </a:lnTo>
                <a:lnTo>
                  <a:pt x="905620" y="1500101"/>
                </a:lnTo>
                <a:lnTo>
                  <a:pt x="893733" y="1541923"/>
                </a:lnTo>
                <a:lnTo>
                  <a:pt x="885507" y="1569030"/>
                </a:lnTo>
                <a:close/>
              </a:path>
              <a:path w="1590675" h="3305810">
                <a:moveTo>
                  <a:pt x="1428392" y="1740958"/>
                </a:moveTo>
                <a:lnTo>
                  <a:pt x="885497" y="1740958"/>
                </a:lnTo>
                <a:lnTo>
                  <a:pt x="901489" y="1738113"/>
                </a:lnTo>
                <a:lnTo>
                  <a:pt x="915860" y="1728919"/>
                </a:lnTo>
                <a:lnTo>
                  <a:pt x="1518973" y="1145041"/>
                </a:lnTo>
                <a:lnTo>
                  <a:pt x="1526505" y="1139257"/>
                </a:lnTo>
                <a:lnTo>
                  <a:pt x="1535235" y="1135448"/>
                </a:lnTo>
                <a:lnTo>
                  <a:pt x="1544670" y="1133614"/>
                </a:lnTo>
                <a:lnTo>
                  <a:pt x="1554317" y="1133755"/>
                </a:lnTo>
                <a:lnTo>
                  <a:pt x="1570215" y="1139269"/>
                </a:lnTo>
                <a:lnTo>
                  <a:pt x="1582236" y="1150214"/>
                </a:lnTo>
                <a:lnTo>
                  <a:pt x="1589321" y="1164969"/>
                </a:lnTo>
                <a:lnTo>
                  <a:pt x="1590414" y="1181910"/>
                </a:lnTo>
                <a:lnTo>
                  <a:pt x="1586496" y="1207532"/>
                </a:lnTo>
                <a:lnTo>
                  <a:pt x="1575872" y="1266173"/>
                </a:lnTo>
                <a:lnTo>
                  <a:pt x="1560944" y="1334534"/>
                </a:lnTo>
                <a:lnTo>
                  <a:pt x="1551646" y="1372305"/>
                </a:lnTo>
                <a:lnTo>
                  <a:pt x="1541008" y="1412443"/>
                </a:lnTo>
                <a:lnTo>
                  <a:pt x="1528941" y="1454924"/>
                </a:lnTo>
                <a:lnTo>
                  <a:pt x="1515239" y="1500101"/>
                </a:lnTo>
                <a:lnTo>
                  <a:pt x="1500172" y="1546834"/>
                </a:lnTo>
                <a:lnTo>
                  <a:pt x="1483294" y="1596219"/>
                </a:lnTo>
                <a:lnTo>
                  <a:pt x="1464635" y="1647862"/>
                </a:lnTo>
                <a:lnTo>
                  <a:pt x="1444109" y="1701743"/>
                </a:lnTo>
                <a:lnTo>
                  <a:pt x="1428392" y="1740958"/>
                </a:lnTo>
                <a:close/>
              </a:path>
              <a:path w="1590675" h="3305810">
                <a:moveTo>
                  <a:pt x="0" y="3305192"/>
                </a:moveTo>
                <a:lnTo>
                  <a:pt x="0" y="1556392"/>
                </a:lnTo>
                <a:lnTo>
                  <a:pt x="98" y="1556521"/>
                </a:lnTo>
                <a:lnTo>
                  <a:pt x="8628" y="1563304"/>
                </a:lnTo>
                <a:lnTo>
                  <a:pt x="18710" y="1567901"/>
                </a:lnTo>
                <a:lnTo>
                  <a:pt x="35501" y="1569030"/>
                </a:lnTo>
                <a:lnTo>
                  <a:pt x="885507" y="1569030"/>
                </a:lnTo>
                <a:lnTo>
                  <a:pt x="881831" y="1581146"/>
                </a:lnTo>
                <a:lnTo>
                  <a:pt x="869978" y="1617825"/>
                </a:lnTo>
                <a:lnTo>
                  <a:pt x="858238" y="1652016"/>
                </a:lnTo>
                <a:lnTo>
                  <a:pt x="846675" y="1683774"/>
                </a:lnTo>
                <a:lnTo>
                  <a:pt x="843960" y="1695683"/>
                </a:lnTo>
                <a:lnTo>
                  <a:pt x="869646" y="1737595"/>
                </a:lnTo>
                <a:lnTo>
                  <a:pt x="885497" y="1740958"/>
                </a:lnTo>
                <a:lnTo>
                  <a:pt x="1428392" y="1740958"/>
                </a:lnTo>
                <a:lnTo>
                  <a:pt x="1421626" y="1757839"/>
                </a:lnTo>
                <a:lnTo>
                  <a:pt x="1397100" y="1816129"/>
                </a:lnTo>
                <a:lnTo>
                  <a:pt x="1370441" y="1876592"/>
                </a:lnTo>
                <a:lnTo>
                  <a:pt x="1341563" y="1939206"/>
                </a:lnTo>
                <a:lnTo>
                  <a:pt x="1310377" y="2003950"/>
                </a:lnTo>
                <a:lnTo>
                  <a:pt x="1276795" y="2070802"/>
                </a:lnTo>
                <a:lnTo>
                  <a:pt x="1240728" y="2139740"/>
                </a:lnTo>
                <a:lnTo>
                  <a:pt x="1212203" y="2190673"/>
                </a:lnTo>
                <a:lnTo>
                  <a:pt x="1181482" y="2241076"/>
                </a:lnTo>
                <a:lnTo>
                  <a:pt x="1148715" y="2290909"/>
                </a:lnTo>
                <a:lnTo>
                  <a:pt x="1114055" y="2340134"/>
                </a:lnTo>
                <a:lnTo>
                  <a:pt x="1077651" y="2388711"/>
                </a:lnTo>
                <a:lnTo>
                  <a:pt x="1039654" y="2436603"/>
                </a:lnTo>
                <a:lnTo>
                  <a:pt x="1000215" y="2483770"/>
                </a:lnTo>
                <a:lnTo>
                  <a:pt x="959486" y="2530173"/>
                </a:lnTo>
                <a:lnTo>
                  <a:pt x="917616" y="2575772"/>
                </a:lnTo>
                <a:lnTo>
                  <a:pt x="874757" y="2620530"/>
                </a:lnTo>
                <a:lnTo>
                  <a:pt x="831059" y="2664407"/>
                </a:lnTo>
                <a:lnTo>
                  <a:pt x="786674" y="2707364"/>
                </a:lnTo>
                <a:lnTo>
                  <a:pt x="741751" y="2749363"/>
                </a:lnTo>
                <a:lnTo>
                  <a:pt x="696443" y="2790364"/>
                </a:lnTo>
                <a:lnTo>
                  <a:pt x="650899" y="2830328"/>
                </a:lnTo>
                <a:lnTo>
                  <a:pt x="605270" y="2869217"/>
                </a:lnTo>
                <a:lnTo>
                  <a:pt x="559708" y="2906991"/>
                </a:lnTo>
                <a:lnTo>
                  <a:pt x="514363" y="2943611"/>
                </a:lnTo>
                <a:lnTo>
                  <a:pt x="469386" y="2979039"/>
                </a:lnTo>
                <a:lnTo>
                  <a:pt x="424927" y="3013236"/>
                </a:lnTo>
                <a:lnTo>
                  <a:pt x="381139" y="3046163"/>
                </a:lnTo>
                <a:lnTo>
                  <a:pt x="338170" y="3077780"/>
                </a:lnTo>
                <a:lnTo>
                  <a:pt x="296172" y="3108049"/>
                </a:lnTo>
                <a:lnTo>
                  <a:pt x="255297" y="3136931"/>
                </a:lnTo>
                <a:lnTo>
                  <a:pt x="215694" y="3164387"/>
                </a:lnTo>
                <a:lnTo>
                  <a:pt x="177515" y="3190377"/>
                </a:lnTo>
                <a:lnTo>
                  <a:pt x="140910" y="3214864"/>
                </a:lnTo>
                <a:lnTo>
                  <a:pt x="106030" y="3237808"/>
                </a:lnTo>
                <a:lnTo>
                  <a:pt x="42049" y="3278911"/>
                </a:lnTo>
                <a:lnTo>
                  <a:pt x="0" y="3305192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4314825" cy="2397125"/>
            <a:chOff x="0" y="0"/>
            <a:chExt cx="4314825" cy="2397125"/>
          </a:xfrm>
        </p:grpSpPr>
        <p:sp>
          <p:nvSpPr>
            <p:cNvPr id="15" name="object 15"/>
            <p:cNvSpPr/>
            <p:nvPr/>
          </p:nvSpPr>
          <p:spPr>
            <a:xfrm>
              <a:off x="0" y="283975"/>
              <a:ext cx="1720214" cy="2113280"/>
            </a:xfrm>
            <a:custGeom>
              <a:avLst/>
              <a:gdLst/>
              <a:ahLst/>
              <a:cxnLst/>
              <a:rect l="l" t="t" r="r" b="b"/>
              <a:pathLst>
                <a:path w="1720214" h="2113280">
                  <a:moveTo>
                    <a:pt x="0" y="1716873"/>
                  </a:moveTo>
                  <a:lnTo>
                    <a:pt x="0" y="31705"/>
                  </a:lnTo>
                  <a:lnTo>
                    <a:pt x="41414" y="0"/>
                  </a:lnTo>
                  <a:lnTo>
                    <a:pt x="336185" y="51038"/>
                  </a:lnTo>
                  <a:lnTo>
                    <a:pt x="514355" y="224567"/>
                  </a:lnTo>
                  <a:lnTo>
                    <a:pt x="602078" y="409875"/>
                  </a:lnTo>
                  <a:lnTo>
                    <a:pt x="625507" y="496247"/>
                  </a:lnTo>
                  <a:lnTo>
                    <a:pt x="1401898" y="496247"/>
                  </a:lnTo>
                  <a:lnTo>
                    <a:pt x="1466706" y="510517"/>
                  </a:lnTo>
                  <a:lnTo>
                    <a:pt x="1720075" y="813228"/>
                  </a:lnTo>
                  <a:lnTo>
                    <a:pt x="1672255" y="1173998"/>
                  </a:lnTo>
                  <a:lnTo>
                    <a:pt x="1376751" y="1382560"/>
                  </a:lnTo>
                  <a:lnTo>
                    <a:pt x="1044650" y="1478596"/>
                  </a:lnTo>
                  <a:lnTo>
                    <a:pt x="887041" y="1501790"/>
                  </a:lnTo>
                  <a:lnTo>
                    <a:pt x="899793" y="1527400"/>
                  </a:lnTo>
                  <a:lnTo>
                    <a:pt x="393517" y="1527400"/>
                  </a:lnTo>
                  <a:lnTo>
                    <a:pt x="300277" y="1599465"/>
                  </a:lnTo>
                  <a:lnTo>
                    <a:pt x="80221" y="1714701"/>
                  </a:lnTo>
                  <a:lnTo>
                    <a:pt x="0" y="1716873"/>
                  </a:lnTo>
                  <a:close/>
                </a:path>
                <a:path w="1720214" h="2113280">
                  <a:moveTo>
                    <a:pt x="1401898" y="496247"/>
                  </a:moveTo>
                  <a:lnTo>
                    <a:pt x="625507" y="496247"/>
                  </a:lnTo>
                  <a:lnTo>
                    <a:pt x="769086" y="461381"/>
                  </a:lnTo>
                  <a:lnTo>
                    <a:pt x="1099598" y="429686"/>
                  </a:lnTo>
                  <a:lnTo>
                    <a:pt x="1401898" y="496247"/>
                  </a:lnTo>
                  <a:close/>
                </a:path>
                <a:path w="1720214" h="2113280">
                  <a:moveTo>
                    <a:pt x="748040" y="2113040"/>
                  </a:moveTo>
                  <a:lnTo>
                    <a:pt x="495270" y="2042530"/>
                  </a:lnTo>
                  <a:lnTo>
                    <a:pt x="395333" y="1838884"/>
                  </a:lnTo>
                  <a:lnTo>
                    <a:pt x="383119" y="1625905"/>
                  </a:lnTo>
                  <a:lnTo>
                    <a:pt x="393517" y="1527400"/>
                  </a:lnTo>
                  <a:lnTo>
                    <a:pt x="899793" y="1527400"/>
                  </a:lnTo>
                  <a:lnTo>
                    <a:pt x="931114" y="1590299"/>
                  </a:lnTo>
                  <a:lnTo>
                    <a:pt x="992986" y="1788751"/>
                  </a:lnTo>
                  <a:lnTo>
                    <a:pt x="967135" y="1996536"/>
                  </a:lnTo>
                  <a:lnTo>
                    <a:pt x="748040" y="2113040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6350" y="1046998"/>
              <a:ext cx="500380" cy="633730"/>
            </a:xfrm>
            <a:custGeom>
              <a:avLst/>
              <a:gdLst/>
              <a:ahLst/>
              <a:cxnLst/>
              <a:rect l="l" t="t" r="r" b="b"/>
              <a:pathLst>
                <a:path w="500380" h="633730">
                  <a:moveTo>
                    <a:pt x="318314" y="633259"/>
                  </a:moveTo>
                  <a:lnTo>
                    <a:pt x="269409" y="630702"/>
                  </a:lnTo>
                  <a:lnTo>
                    <a:pt x="216594" y="619901"/>
                  </a:lnTo>
                  <a:lnTo>
                    <a:pt x="164908" y="605041"/>
                  </a:lnTo>
                  <a:lnTo>
                    <a:pt x="119313" y="589536"/>
                  </a:lnTo>
                  <a:lnTo>
                    <a:pt x="80303" y="572064"/>
                  </a:lnTo>
                  <a:lnTo>
                    <a:pt x="24015" y="525915"/>
                  </a:lnTo>
                  <a:lnTo>
                    <a:pt x="0" y="456000"/>
                  </a:lnTo>
                  <a:lnTo>
                    <a:pt x="1330" y="408819"/>
                  </a:lnTo>
                  <a:lnTo>
                    <a:pt x="12211" y="351724"/>
                  </a:lnTo>
                  <a:lnTo>
                    <a:pt x="28435" y="300666"/>
                  </a:lnTo>
                  <a:lnTo>
                    <a:pt x="50459" y="250431"/>
                  </a:lnTo>
                  <a:lnTo>
                    <a:pt x="77139" y="202034"/>
                  </a:lnTo>
                  <a:lnTo>
                    <a:pt x="107334" y="156491"/>
                  </a:lnTo>
                  <a:lnTo>
                    <a:pt x="139903" y="114817"/>
                  </a:lnTo>
                  <a:lnTo>
                    <a:pt x="173703" y="78026"/>
                  </a:lnTo>
                  <a:lnTo>
                    <a:pt x="207592" y="47134"/>
                  </a:lnTo>
                  <a:lnTo>
                    <a:pt x="240429" y="23155"/>
                  </a:lnTo>
                  <a:lnTo>
                    <a:pt x="298379" y="0"/>
                  </a:lnTo>
                  <a:lnTo>
                    <a:pt x="321208" y="2852"/>
                  </a:lnTo>
                  <a:lnTo>
                    <a:pt x="368342" y="31864"/>
                  </a:lnTo>
                  <a:lnTo>
                    <a:pt x="416406" y="85576"/>
                  </a:lnTo>
                  <a:lnTo>
                    <a:pt x="438717" y="122928"/>
                  </a:lnTo>
                  <a:lnTo>
                    <a:pt x="458775" y="167933"/>
                  </a:lnTo>
                  <a:lnTo>
                    <a:pt x="475753" y="221085"/>
                  </a:lnTo>
                  <a:lnTo>
                    <a:pt x="488822" y="282877"/>
                  </a:lnTo>
                  <a:lnTo>
                    <a:pt x="497155" y="353801"/>
                  </a:lnTo>
                  <a:lnTo>
                    <a:pt x="499923" y="434351"/>
                  </a:lnTo>
                  <a:lnTo>
                    <a:pt x="495468" y="484827"/>
                  </a:lnTo>
                  <a:lnTo>
                    <a:pt x="482834" y="528227"/>
                  </a:lnTo>
                  <a:lnTo>
                    <a:pt x="462630" y="564386"/>
                  </a:lnTo>
                  <a:lnTo>
                    <a:pt x="435466" y="593136"/>
                  </a:lnTo>
                  <a:lnTo>
                    <a:pt x="401952" y="614309"/>
                  </a:lnTo>
                  <a:lnTo>
                    <a:pt x="362698" y="627739"/>
                  </a:lnTo>
                  <a:lnTo>
                    <a:pt x="318314" y="633259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57307" y="0"/>
              <a:ext cx="2657475" cy="1557020"/>
            </a:xfrm>
            <a:custGeom>
              <a:avLst/>
              <a:gdLst/>
              <a:ahLst/>
              <a:cxnLst/>
              <a:rect l="l" t="t" r="r" b="b"/>
              <a:pathLst>
                <a:path w="2657475" h="1557020">
                  <a:moveTo>
                    <a:pt x="1261321" y="1075031"/>
                  </a:moveTo>
                  <a:lnTo>
                    <a:pt x="1720168" y="322678"/>
                  </a:lnTo>
                  <a:lnTo>
                    <a:pt x="1835988" y="419029"/>
                  </a:lnTo>
                  <a:lnTo>
                    <a:pt x="1884437" y="449248"/>
                  </a:lnTo>
                  <a:lnTo>
                    <a:pt x="2174021" y="713614"/>
                  </a:lnTo>
                  <a:lnTo>
                    <a:pt x="2425905" y="1072222"/>
                  </a:lnTo>
                  <a:lnTo>
                    <a:pt x="2414042" y="1423978"/>
                  </a:lnTo>
                  <a:lnTo>
                    <a:pt x="2368748" y="1477298"/>
                  </a:lnTo>
                  <a:lnTo>
                    <a:pt x="2315018" y="1516196"/>
                  </a:lnTo>
                  <a:lnTo>
                    <a:pt x="2253889" y="1541609"/>
                  </a:lnTo>
                  <a:lnTo>
                    <a:pt x="2186397" y="1554474"/>
                  </a:lnTo>
                  <a:lnTo>
                    <a:pt x="2150588" y="1556493"/>
                  </a:lnTo>
                  <a:lnTo>
                    <a:pt x="2113578" y="1555726"/>
                  </a:lnTo>
                  <a:lnTo>
                    <a:pt x="2075496" y="1552291"/>
                  </a:lnTo>
                  <a:lnTo>
                    <a:pt x="2036471" y="1546304"/>
                  </a:lnTo>
                  <a:lnTo>
                    <a:pt x="1996633" y="1537883"/>
                  </a:lnTo>
                  <a:lnTo>
                    <a:pt x="1956111" y="1527144"/>
                  </a:lnTo>
                  <a:lnTo>
                    <a:pt x="1915035" y="1514205"/>
                  </a:lnTo>
                  <a:lnTo>
                    <a:pt x="1873535" y="1499183"/>
                  </a:lnTo>
                  <a:lnTo>
                    <a:pt x="1831740" y="1482195"/>
                  </a:lnTo>
                  <a:lnTo>
                    <a:pt x="1789780" y="1463358"/>
                  </a:lnTo>
                  <a:lnTo>
                    <a:pt x="1747785" y="1442788"/>
                  </a:lnTo>
                  <a:lnTo>
                    <a:pt x="1705883" y="1420604"/>
                  </a:lnTo>
                  <a:lnTo>
                    <a:pt x="1664205" y="1396923"/>
                  </a:lnTo>
                  <a:lnTo>
                    <a:pt x="1622881" y="1371860"/>
                  </a:lnTo>
                  <a:lnTo>
                    <a:pt x="1582039" y="1345534"/>
                  </a:lnTo>
                  <a:lnTo>
                    <a:pt x="1541809" y="1318062"/>
                  </a:lnTo>
                  <a:lnTo>
                    <a:pt x="1502322" y="1289561"/>
                  </a:lnTo>
                  <a:lnTo>
                    <a:pt x="1463706" y="1260147"/>
                  </a:lnTo>
                  <a:lnTo>
                    <a:pt x="1426091" y="1229938"/>
                  </a:lnTo>
                  <a:lnTo>
                    <a:pt x="1389608" y="1199052"/>
                  </a:lnTo>
                  <a:lnTo>
                    <a:pt x="1354384" y="1167604"/>
                  </a:lnTo>
                  <a:lnTo>
                    <a:pt x="1320551" y="1135712"/>
                  </a:lnTo>
                  <a:lnTo>
                    <a:pt x="1288237" y="1103494"/>
                  </a:lnTo>
                  <a:lnTo>
                    <a:pt x="1261321" y="1075031"/>
                  </a:lnTo>
                  <a:close/>
                </a:path>
                <a:path w="2657475" h="1557020">
                  <a:moveTo>
                    <a:pt x="596124" y="0"/>
                  </a:moveTo>
                  <a:lnTo>
                    <a:pt x="2498080" y="0"/>
                  </a:lnTo>
                  <a:lnTo>
                    <a:pt x="2536124" y="25547"/>
                  </a:lnTo>
                  <a:lnTo>
                    <a:pt x="2657465" y="425087"/>
                  </a:lnTo>
                  <a:lnTo>
                    <a:pt x="2419113" y="650135"/>
                  </a:lnTo>
                  <a:lnTo>
                    <a:pt x="2107128" y="588149"/>
                  </a:lnTo>
                  <a:lnTo>
                    <a:pt x="1884437" y="449248"/>
                  </a:lnTo>
                  <a:lnTo>
                    <a:pt x="1868680" y="434863"/>
                  </a:lnTo>
                  <a:lnTo>
                    <a:pt x="1720168" y="322678"/>
                  </a:lnTo>
                  <a:lnTo>
                    <a:pt x="1261321" y="1075031"/>
                  </a:lnTo>
                  <a:lnTo>
                    <a:pt x="1257572" y="1071066"/>
                  </a:lnTo>
                  <a:lnTo>
                    <a:pt x="1228686" y="1038546"/>
                  </a:lnTo>
                  <a:lnTo>
                    <a:pt x="1201709" y="1006051"/>
                  </a:lnTo>
                  <a:lnTo>
                    <a:pt x="1176769" y="973697"/>
                  </a:lnTo>
                  <a:lnTo>
                    <a:pt x="1153997" y="941601"/>
                  </a:lnTo>
                  <a:lnTo>
                    <a:pt x="1115474" y="878656"/>
                  </a:lnTo>
                  <a:lnTo>
                    <a:pt x="1087176" y="818151"/>
                  </a:lnTo>
                  <a:lnTo>
                    <a:pt x="1070141" y="761023"/>
                  </a:lnTo>
                  <a:lnTo>
                    <a:pt x="843620" y="1132440"/>
                  </a:lnTo>
                  <a:lnTo>
                    <a:pt x="576013" y="1057146"/>
                  </a:lnTo>
                  <a:lnTo>
                    <a:pt x="378907" y="750509"/>
                  </a:lnTo>
                  <a:lnTo>
                    <a:pt x="428157" y="368913"/>
                  </a:lnTo>
                  <a:lnTo>
                    <a:pt x="570268" y="43663"/>
                  </a:lnTo>
                  <a:lnTo>
                    <a:pt x="596124" y="0"/>
                  </a:lnTo>
                  <a:close/>
                </a:path>
                <a:path w="2657475" h="1557020">
                  <a:moveTo>
                    <a:pt x="1720168" y="322678"/>
                  </a:moveTo>
                  <a:lnTo>
                    <a:pt x="1868680" y="434863"/>
                  </a:lnTo>
                  <a:lnTo>
                    <a:pt x="1884437" y="449248"/>
                  </a:lnTo>
                  <a:lnTo>
                    <a:pt x="1835988" y="419029"/>
                  </a:lnTo>
                  <a:lnTo>
                    <a:pt x="1720168" y="322678"/>
                  </a:lnTo>
                  <a:close/>
                </a:path>
                <a:path w="2657475" h="1557020">
                  <a:moveTo>
                    <a:pt x="843620" y="1132440"/>
                  </a:moveTo>
                  <a:lnTo>
                    <a:pt x="1070141" y="761023"/>
                  </a:lnTo>
                  <a:lnTo>
                    <a:pt x="1062580" y="849552"/>
                  </a:lnTo>
                  <a:lnTo>
                    <a:pt x="1008800" y="1021778"/>
                  </a:lnTo>
                  <a:lnTo>
                    <a:pt x="862159" y="1137657"/>
                  </a:lnTo>
                  <a:lnTo>
                    <a:pt x="843620" y="1132440"/>
                  </a:lnTo>
                  <a:close/>
                </a:path>
                <a:path w="2657475" h="1557020">
                  <a:moveTo>
                    <a:pt x="116079" y="0"/>
                  </a:moveTo>
                  <a:lnTo>
                    <a:pt x="593790" y="0"/>
                  </a:lnTo>
                  <a:lnTo>
                    <a:pt x="581072" y="20613"/>
                  </a:lnTo>
                  <a:lnTo>
                    <a:pt x="411056" y="257879"/>
                  </a:lnTo>
                  <a:lnTo>
                    <a:pt x="204722" y="458307"/>
                  </a:lnTo>
                  <a:lnTo>
                    <a:pt x="25087" y="462339"/>
                  </a:lnTo>
                  <a:lnTo>
                    <a:pt x="14663" y="448905"/>
                  </a:lnTo>
                  <a:lnTo>
                    <a:pt x="7094" y="432724"/>
                  </a:lnTo>
                  <a:lnTo>
                    <a:pt x="2249" y="413892"/>
                  </a:lnTo>
                  <a:lnTo>
                    <a:pt x="0" y="392504"/>
                  </a:lnTo>
                  <a:lnTo>
                    <a:pt x="216" y="368653"/>
                  </a:lnTo>
                  <a:lnTo>
                    <a:pt x="7528" y="313942"/>
                  </a:lnTo>
                  <a:lnTo>
                    <a:pt x="23153" y="250516"/>
                  </a:lnTo>
                  <a:lnTo>
                    <a:pt x="46054" y="179133"/>
                  </a:lnTo>
                  <a:lnTo>
                    <a:pt x="59910" y="140693"/>
                  </a:lnTo>
                  <a:lnTo>
                    <a:pt x="75198" y="100548"/>
                  </a:lnTo>
                  <a:lnTo>
                    <a:pt x="91788" y="58791"/>
                  </a:lnTo>
                  <a:lnTo>
                    <a:pt x="116079" y="0"/>
                  </a:lnTo>
                  <a:close/>
                </a:path>
              </a:pathLst>
            </a:custGeom>
            <a:solidFill>
              <a:srgbClr val="FD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994025" y="0"/>
            <a:ext cx="982344" cy="698500"/>
          </a:xfrm>
          <a:custGeom>
            <a:avLst/>
            <a:gdLst/>
            <a:ahLst/>
            <a:cxnLst/>
            <a:rect l="l" t="t" r="r" b="b"/>
            <a:pathLst>
              <a:path w="982345" h="698500">
                <a:moveTo>
                  <a:pt x="961566" y="698155"/>
                </a:moveTo>
                <a:lnTo>
                  <a:pt x="852236" y="690059"/>
                </a:lnTo>
                <a:lnTo>
                  <a:pt x="596527" y="637907"/>
                </a:lnTo>
                <a:lnTo>
                  <a:pt x="302863" y="499905"/>
                </a:lnTo>
                <a:lnTo>
                  <a:pt x="79667" y="234259"/>
                </a:lnTo>
                <a:lnTo>
                  <a:pt x="0" y="0"/>
                </a:lnTo>
                <a:lnTo>
                  <a:pt x="835266" y="0"/>
                </a:lnTo>
                <a:lnTo>
                  <a:pt x="941121" y="235606"/>
                </a:lnTo>
                <a:lnTo>
                  <a:pt x="981822" y="476793"/>
                </a:lnTo>
                <a:lnTo>
                  <a:pt x="973965" y="638869"/>
                </a:lnTo>
                <a:lnTo>
                  <a:pt x="961566" y="698155"/>
                </a:lnTo>
                <a:close/>
              </a:path>
            </a:pathLst>
          </a:custGeom>
          <a:solidFill>
            <a:srgbClr val="9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523297"/>
            <a:ext cx="779145" cy="1199515"/>
          </a:xfrm>
          <a:custGeom>
            <a:avLst/>
            <a:gdLst/>
            <a:ahLst/>
            <a:cxnLst/>
            <a:rect l="l" t="t" r="r" b="b"/>
            <a:pathLst>
              <a:path w="779145" h="1199515">
                <a:moveTo>
                  <a:pt x="748840" y="520252"/>
                </a:moveTo>
                <a:lnTo>
                  <a:pt x="309053" y="244086"/>
                </a:lnTo>
                <a:lnTo>
                  <a:pt x="371414" y="227790"/>
                </a:lnTo>
                <a:lnTo>
                  <a:pt x="514474" y="218300"/>
                </a:lnTo>
                <a:lnTo>
                  <a:pt x="672191" y="274716"/>
                </a:lnTo>
                <a:lnTo>
                  <a:pt x="778526" y="456137"/>
                </a:lnTo>
                <a:lnTo>
                  <a:pt x="748840" y="520252"/>
                </a:lnTo>
                <a:close/>
              </a:path>
              <a:path w="779145" h="1199515">
                <a:moveTo>
                  <a:pt x="0" y="1199332"/>
                </a:moveTo>
                <a:lnTo>
                  <a:pt x="0" y="12363"/>
                </a:lnTo>
                <a:lnTo>
                  <a:pt x="14442" y="7213"/>
                </a:lnTo>
                <a:lnTo>
                  <a:pt x="63999" y="0"/>
                </a:lnTo>
                <a:lnTo>
                  <a:pt x="110070" y="2902"/>
                </a:lnTo>
                <a:lnTo>
                  <a:pt x="152298" y="14466"/>
                </a:lnTo>
                <a:lnTo>
                  <a:pt x="190328" y="33235"/>
                </a:lnTo>
                <a:lnTo>
                  <a:pt x="223803" y="57754"/>
                </a:lnTo>
                <a:lnTo>
                  <a:pt x="252366" y="86566"/>
                </a:lnTo>
                <a:lnTo>
                  <a:pt x="275663" y="118217"/>
                </a:lnTo>
                <a:lnTo>
                  <a:pt x="305030" y="184209"/>
                </a:lnTo>
                <a:lnTo>
                  <a:pt x="310387" y="215640"/>
                </a:lnTo>
                <a:lnTo>
                  <a:pt x="309053" y="244086"/>
                </a:lnTo>
                <a:lnTo>
                  <a:pt x="748840" y="520252"/>
                </a:lnTo>
                <a:lnTo>
                  <a:pt x="655851" y="721083"/>
                </a:lnTo>
                <a:lnTo>
                  <a:pt x="318318" y="999585"/>
                </a:lnTo>
                <a:lnTo>
                  <a:pt x="0" y="1199332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38136" y="8155985"/>
            <a:ext cx="1250315" cy="1742439"/>
          </a:xfrm>
          <a:custGeom>
            <a:avLst/>
            <a:gdLst/>
            <a:ahLst/>
            <a:cxnLst/>
            <a:rect l="l" t="t" r="r" b="b"/>
            <a:pathLst>
              <a:path w="1250315" h="1742440">
                <a:moveTo>
                  <a:pt x="753359" y="1742029"/>
                </a:moveTo>
                <a:lnTo>
                  <a:pt x="612842" y="1544732"/>
                </a:lnTo>
                <a:lnTo>
                  <a:pt x="315867" y="1090867"/>
                </a:lnTo>
                <a:lnTo>
                  <a:pt x="49298" y="587473"/>
                </a:lnTo>
                <a:lnTo>
                  <a:pt x="0" y="241586"/>
                </a:lnTo>
                <a:lnTo>
                  <a:pt x="32094" y="196490"/>
                </a:lnTo>
                <a:lnTo>
                  <a:pt x="67162" y="159890"/>
                </a:lnTo>
                <a:lnTo>
                  <a:pt x="104601" y="131231"/>
                </a:lnTo>
                <a:lnTo>
                  <a:pt x="143806" y="109955"/>
                </a:lnTo>
                <a:lnTo>
                  <a:pt x="184175" y="95505"/>
                </a:lnTo>
                <a:lnTo>
                  <a:pt x="225102" y="87326"/>
                </a:lnTo>
                <a:lnTo>
                  <a:pt x="265984" y="84861"/>
                </a:lnTo>
                <a:lnTo>
                  <a:pt x="306218" y="87552"/>
                </a:lnTo>
                <a:lnTo>
                  <a:pt x="345200" y="94843"/>
                </a:lnTo>
                <a:lnTo>
                  <a:pt x="382325" y="106178"/>
                </a:lnTo>
                <a:lnTo>
                  <a:pt x="448593" y="138752"/>
                </a:lnTo>
                <a:lnTo>
                  <a:pt x="500192" y="180821"/>
                </a:lnTo>
                <a:lnTo>
                  <a:pt x="532291" y="227932"/>
                </a:lnTo>
                <a:lnTo>
                  <a:pt x="588026" y="165458"/>
                </a:lnTo>
                <a:lnTo>
                  <a:pt x="735926" y="52332"/>
                </a:lnTo>
                <a:lnTo>
                  <a:pt x="947031" y="0"/>
                </a:lnTo>
                <a:lnTo>
                  <a:pt x="1192379" y="119905"/>
                </a:lnTo>
                <a:lnTo>
                  <a:pt x="1250064" y="494862"/>
                </a:lnTo>
                <a:lnTo>
                  <a:pt x="1085119" y="1038967"/>
                </a:lnTo>
                <a:lnTo>
                  <a:pt x="864050" y="1529072"/>
                </a:lnTo>
                <a:lnTo>
                  <a:pt x="753359" y="1742029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869390" y="0"/>
            <a:ext cx="2024380" cy="1205230"/>
          </a:xfrm>
          <a:custGeom>
            <a:avLst/>
            <a:gdLst/>
            <a:ahLst/>
            <a:cxnLst/>
            <a:rect l="l" t="t" r="r" b="b"/>
            <a:pathLst>
              <a:path w="2024380" h="1205230">
                <a:moveTo>
                  <a:pt x="2024215" y="643002"/>
                </a:moveTo>
                <a:lnTo>
                  <a:pt x="1425582" y="1204806"/>
                </a:lnTo>
                <a:lnTo>
                  <a:pt x="893386" y="465793"/>
                </a:lnTo>
                <a:lnTo>
                  <a:pt x="234188" y="775078"/>
                </a:lnTo>
                <a:lnTo>
                  <a:pt x="0" y="251588"/>
                </a:lnTo>
                <a:lnTo>
                  <a:pt x="384792" y="0"/>
                </a:lnTo>
                <a:lnTo>
                  <a:pt x="1614799" y="0"/>
                </a:lnTo>
                <a:lnTo>
                  <a:pt x="1548725" y="42773"/>
                </a:lnTo>
                <a:lnTo>
                  <a:pt x="2024215" y="643002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28153" y="5584123"/>
            <a:ext cx="1823085" cy="638175"/>
          </a:xfrm>
          <a:custGeom>
            <a:avLst/>
            <a:gdLst/>
            <a:ahLst/>
            <a:cxnLst/>
            <a:rect l="l" t="t" r="r" b="b"/>
            <a:pathLst>
              <a:path w="1823084" h="638175">
                <a:moveTo>
                  <a:pt x="689666" y="638175"/>
                </a:moveTo>
                <a:lnTo>
                  <a:pt x="397172" y="297288"/>
                </a:lnTo>
                <a:lnTo>
                  <a:pt x="80492" y="635920"/>
                </a:lnTo>
                <a:lnTo>
                  <a:pt x="0" y="561503"/>
                </a:lnTo>
                <a:lnTo>
                  <a:pt x="400573" y="133798"/>
                </a:lnTo>
                <a:lnTo>
                  <a:pt x="697602" y="479570"/>
                </a:lnTo>
                <a:lnTo>
                  <a:pt x="1197942" y="0"/>
                </a:lnTo>
                <a:lnTo>
                  <a:pt x="1352125" y="388241"/>
                </a:lnTo>
                <a:lnTo>
                  <a:pt x="1627991" y="52993"/>
                </a:lnTo>
                <a:lnTo>
                  <a:pt x="1822988" y="515651"/>
                </a:lnTo>
                <a:lnTo>
                  <a:pt x="1722088" y="557745"/>
                </a:lnTo>
                <a:lnTo>
                  <a:pt x="1597381" y="262335"/>
                </a:lnTo>
                <a:lnTo>
                  <a:pt x="1318491" y="600966"/>
                </a:lnTo>
                <a:lnTo>
                  <a:pt x="1155995" y="191678"/>
                </a:lnTo>
                <a:lnTo>
                  <a:pt x="689666" y="638175"/>
                </a:lnTo>
                <a:close/>
              </a:path>
            </a:pathLst>
          </a:custGeom>
          <a:solidFill>
            <a:srgbClr val="FFE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27765" y="1028862"/>
            <a:ext cx="2822575" cy="1933575"/>
          </a:xfrm>
          <a:custGeom>
            <a:avLst/>
            <a:gdLst/>
            <a:ahLst/>
            <a:cxnLst/>
            <a:rect l="l" t="t" r="r" b="b"/>
            <a:pathLst>
              <a:path w="2822575" h="1933575">
                <a:moveTo>
                  <a:pt x="1475040" y="1256693"/>
                </a:moveTo>
                <a:lnTo>
                  <a:pt x="1346946" y="1256693"/>
                </a:lnTo>
                <a:lnTo>
                  <a:pt x="1341429" y="1205559"/>
                </a:lnTo>
                <a:lnTo>
                  <a:pt x="1335418" y="1152684"/>
                </a:lnTo>
                <a:lnTo>
                  <a:pt x="1328972" y="1098366"/>
                </a:lnTo>
                <a:lnTo>
                  <a:pt x="1322150" y="1042903"/>
                </a:lnTo>
                <a:lnTo>
                  <a:pt x="1315012" y="986593"/>
                </a:lnTo>
                <a:lnTo>
                  <a:pt x="1307615" y="929734"/>
                </a:lnTo>
                <a:lnTo>
                  <a:pt x="1300020" y="872623"/>
                </a:lnTo>
                <a:lnTo>
                  <a:pt x="1292284" y="815559"/>
                </a:lnTo>
                <a:lnTo>
                  <a:pt x="1284466" y="758840"/>
                </a:lnTo>
                <a:lnTo>
                  <a:pt x="1276627" y="702763"/>
                </a:lnTo>
                <a:lnTo>
                  <a:pt x="1268823" y="647626"/>
                </a:lnTo>
                <a:lnTo>
                  <a:pt x="1261115" y="593728"/>
                </a:lnTo>
                <a:lnTo>
                  <a:pt x="1253562" y="541366"/>
                </a:lnTo>
                <a:lnTo>
                  <a:pt x="1246221" y="490838"/>
                </a:lnTo>
                <a:lnTo>
                  <a:pt x="1232414" y="396476"/>
                </a:lnTo>
                <a:lnTo>
                  <a:pt x="1220167" y="313026"/>
                </a:lnTo>
                <a:lnTo>
                  <a:pt x="1214775" y="276138"/>
                </a:lnTo>
                <a:lnTo>
                  <a:pt x="1209949" y="242871"/>
                </a:lnTo>
                <a:lnTo>
                  <a:pt x="1204720" y="212496"/>
                </a:lnTo>
                <a:lnTo>
                  <a:pt x="1199528" y="177621"/>
                </a:lnTo>
                <a:lnTo>
                  <a:pt x="1195550" y="143315"/>
                </a:lnTo>
                <a:lnTo>
                  <a:pt x="1193963" y="114650"/>
                </a:lnTo>
                <a:lnTo>
                  <a:pt x="1203411" y="74577"/>
                </a:lnTo>
                <a:lnTo>
                  <a:pt x="1229008" y="44503"/>
                </a:lnTo>
                <a:lnTo>
                  <a:pt x="1266635" y="23218"/>
                </a:lnTo>
                <a:lnTo>
                  <a:pt x="1312171" y="9512"/>
                </a:lnTo>
                <a:lnTo>
                  <a:pt x="1361495" y="2176"/>
                </a:lnTo>
                <a:lnTo>
                  <a:pt x="1410487" y="0"/>
                </a:lnTo>
                <a:lnTo>
                  <a:pt x="1457387" y="1731"/>
                </a:lnTo>
                <a:lnTo>
                  <a:pt x="1505281" y="8109"/>
                </a:lnTo>
                <a:lnTo>
                  <a:pt x="1550039" y="20914"/>
                </a:lnTo>
                <a:lnTo>
                  <a:pt x="1587529" y="41922"/>
                </a:lnTo>
                <a:lnTo>
                  <a:pt x="1613619" y="72912"/>
                </a:lnTo>
                <a:lnTo>
                  <a:pt x="1624178" y="115662"/>
                </a:lnTo>
                <a:lnTo>
                  <a:pt x="1623363" y="142359"/>
                </a:lnTo>
                <a:lnTo>
                  <a:pt x="1617861" y="204793"/>
                </a:lnTo>
                <a:lnTo>
                  <a:pt x="1609681" y="267789"/>
                </a:lnTo>
                <a:lnTo>
                  <a:pt x="1599399" y="341812"/>
                </a:lnTo>
                <a:lnTo>
                  <a:pt x="1593418" y="383843"/>
                </a:lnTo>
                <a:lnTo>
                  <a:pt x="1586960" y="428826"/>
                </a:lnTo>
                <a:lnTo>
                  <a:pt x="1565344" y="578531"/>
                </a:lnTo>
                <a:lnTo>
                  <a:pt x="1557598" y="632365"/>
                </a:lnTo>
                <a:lnTo>
                  <a:pt x="1549685" y="687672"/>
                </a:lnTo>
                <a:lnTo>
                  <a:pt x="1541668" y="744156"/>
                </a:lnTo>
                <a:lnTo>
                  <a:pt x="1533607" y="801522"/>
                </a:lnTo>
                <a:lnTo>
                  <a:pt x="1525567" y="859474"/>
                </a:lnTo>
                <a:lnTo>
                  <a:pt x="1517607" y="917716"/>
                </a:lnTo>
                <a:lnTo>
                  <a:pt x="1509792" y="975952"/>
                </a:lnTo>
                <a:lnTo>
                  <a:pt x="1502182" y="1033887"/>
                </a:lnTo>
                <a:lnTo>
                  <a:pt x="1494840" y="1091224"/>
                </a:lnTo>
                <a:lnTo>
                  <a:pt x="1487827" y="1147668"/>
                </a:lnTo>
                <a:lnTo>
                  <a:pt x="1481206" y="1202923"/>
                </a:lnTo>
                <a:lnTo>
                  <a:pt x="1475040" y="1256693"/>
                </a:lnTo>
                <a:close/>
              </a:path>
              <a:path w="2822575" h="1933575">
                <a:moveTo>
                  <a:pt x="1413320" y="1933250"/>
                </a:moveTo>
                <a:lnTo>
                  <a:pt x="1362814" y="1927931"/>
                </a:lnTo>
                <a:lnTo>
                  <a:pt x="1317544" y="1912528"/>
                </a:lnTo>
                <a:lnTo>
                  <a:pt x="1278432" y="1887870"/>
                </a:lnTo>
                <a:lnTo>
                  <a:pt x="1246404" y="1854786"/>
                </a:lnTo>
                <a:lnTo>
                  <a:pt x="1222383" y="1814105"/>
                </a:lnTo>
                <a:lnTo>
                  <a:pt x="1207293" y="1766655"/>
                </a:lnTo>
                <a:lnTo>
                  <a:pt x="1202057" y="1713268"/>
                </a:lnTo>
                <a:lnTo>
                  <a:pt x="1207293" y="1661193"/>
                </a:lnTo>
                <a:lnTo>
                  <a:pt x="1222383" y="1614475"/>
                </a:lnTo>
                <a:lnTo>
                  <a:pt x="1246404" y="1574083"/>
                </a:lnTo>
                <a:lnTo>
                  <a:pt x="1278432" y="1540983"/>
                </a:lnTo>
                <a:lnTo>
                  <a:pt x="1317544" y="1516142"/>
                </a:lnTo>
                <a:lnTo>
                  <a:pt x="1362814" y="1500528"/>
                </a:lnTo>
                <a:lnTo>
                  <a:pt x="1413320" y="1495109"/>
                </a:lnTo>
                <a:lnTo>
                  <a:pt x="1464613" y="1500528"/>
                </a:lnTo>
                <a:lnTo>
                  <a:pt x="1510656" y="1516142"/>
                </a:lnTo>
                <a:lnTo>
                  <a:pt x="1550486" y="1540983"/>
                </a:lnTo>
                <a:lnTo>
                  <a:pt x="1583142" y="1574083"/>
                </a:lnTo>
                <a:lnTo>
                  <a:pt x="1607659" y="1614475"/>
                </a:lnTo>
                <a:lnTo>
                  <a:pt x="1623075" y="1661193"/>
                </a:lnTo>
                <a:lnTo>
                  <a:pt x="1628428" y="1713268"/>
                </a:lnTo>
                <a:lnTo>
                  <a:pt x="1624314" y="1760290"/>
                </a:lnTo>
                <a:lnTo>
                  <a:pt x="1612404" y="1802844"/>
                </a:lnTo>
                <a:lnTo>
                  <a:pt x="1593341" y="1840376"/>
                </a:lnTo>
                <a:lnTo>
                  <a:pt x="1567771" y="1872329"/>
                </a:lnTo>
                <a:lnTo>
                  <a:pt x="1536339" y="1898149"/>
                </a:lnTo>
                <a:lnTo>
                  <a:pt x="1499690" y="1917279"/>
                </a:lnTo>
                <a:lnTo>
                  <a:pt x="1458468" y="1929165"/>
                </a:lnTo>
                <a:lnTo>
                  <a:pt x="1413320" y="1933250"/>
                </a:lnTo>
                <a:close/>
              </a:path>
              <a:path w="2822575" h="1933575">
                <a:moveTo>
                  <a:pt x="399703" y="1350682"/>
                </a:moveTo>
                <a:lnTo>
                  <a:pt x="375219" y="1305031"/>
                </a:lnTo>
                <a:lnTo>
                  <a:pt x="349258" y="1257492"/>
                </a:lnTo>
                <a:lnTo>
                  <a:pt x="322157" y="1208585"/>
                </a:lnTo>
                <a:lnTo>
                  <a:pt x="294253" y="1158828"/>
                </a:lnTo>
                <a:lnTo>
                  <a:pt x="265885" y="1108740"/>
                </a:lnTo>
                <a:lnTo>
                  <a:pt x="237390" y="1058839"/>
                </a:lnTo>
                <a:lnTo>
                  <a:pt x="181370" y="961674"/>
                </a:lnTo>
                <a:lnTo>
                  <a:pt x="45372" y="728615"/>
                </a:lnTo>
                <a:lnTo>
                  <a:pt x="33986" y="710232"/>
                </a:lnTo>
                <a:lnTo>
                  <a:pt x="21519" y="688963"/>
                </a:lnTo>
                <a:lnTo>
                  <a:pt x="10000" y="667770"/>
                </a:lnTo>
                <a:lnTo>
                  <a:pt x="1460" y="649615"/>
                </a:lnTo>
                <a:lnTo>
                  <a:pt x="0" y="607657"/>
                </a:lnTo>
                <a:lnTo>
                  <a:pt x="24681" y="571148"/>
                </a:lnTo>
                <a:lnTo>
                  <a:pt x="65374" y="541058"/>
                </a:lnTo>
                <a:lnTo>
                  <a:pt x="111948" y="518355"/>
                </a:lnTo>
                <a:lnTo>
                  <a:pt x="159152" y="502445"/>
                </a:lnTo>
                <a:lnTo>
                  <a:pt x="208044" y="495289"/>
                </a:lnTo>
                <a:lnTo>
                  <a:pt x="251130" y="504426"/>
                </a:lnTo>
                <a:lnTo>
                  <a:pt x="280918" y="537396"/>
                </a:lnTo>
                <a:lnTo>
                  <a:pt x="293895" y="575174"/>
                </a:lnTo>
                <a:lnTo>
                  <a:pt x="305808" y="618421"/>
                </a:lnTo>
                <a:lnTo>
                  <a:pt x="323008" y="686715"/>
                </a:lnTo>
                <a:lnTo>
                  <a:pt x="333338" y="728615"/>
                </a:lnTo>
                <a:lnTo>
                  <a:pt x="368999" y="874218"/>
                </a:lnTo>
                <a:lnTo>
                  <a:pt x="382275" y="928163"/>
                </a:lnTo>
                <a:lnTo>
                  <a:pt x="396043" y="983724"/>
                </a:lnTo>
                <a:lnTo>
                  <a:pt x="410194" y="1040294"/>
                </a:lnTo>
                <a:lnTo>
                  <a:pt x="424619" y="1097267"/>
                </a:lnTo>
                <a:lnTo>
                  <a:pt x="439209" y="1154036"/>
                </a:lnTo>
                <a:lnTo>
                  <a:pt x="453854" y="1209995"/>
                </a:lnTo>
                <a:lnTo>
                  <a:pt x="468445" y="1264537"/>
                </a:lnTo>
                <a:lnTo>
                  <a:pt x="482873" y="1317057"/>
                </a:lnTo>
                <a:lnTo>
                  <a:pt x="399703" y="1350682"/>
                </a:lnTo>
                <a:close/>
              </a:path>
              <a:path w="2822575" h="1933575">
                <a:moveTo>
                  <a:pt x="572214" y="1783852"/>
                </a:moveTo>
                <a:lnTo>
                  <a:pt x="526665" y="1780042"/>
                </a:lnTo>
                <a:lnTo>
                  <a:pt x="485478" y="1761784"/>
                </a:lnTo>
                <a:lnTo>
                  <a:pt x="450905" y="1729875"/>
                </a:lnTo>
                <a:lnTo>
                  <a:pt x="425200" y="1685112"/>
                </a:lnTo>
                <a:lnTo>
                  <a:pt x="413096" y="1636069"/>
                </a:lnTo>
                <a:lnTo>
                  <a:pt x="415979" y="1589467"/>
                </a:lnTo>
                <a:lnTo>
                  <a:pt x="432908" y="1547697"/>
                </a:lnTo>
                <a:lnTo>
                  <a:pt x="462940" y="1513151"/>
                </a:lnTo>
                <a:lnTo>
                  <a:pt x="505132" y="1488222"/>
                </a:lnTo>
                <a:lnTo>
                  <a:pt x="553562" y="1476573"/>
                </a:lnTo>
                <a:lnTo>
                  <a:pt x="599865" y="1480307"/>
                </a:lnTo>
                <a:lnTo>
                  <a:pt x="641623" y="1498372"/>
                </a:lnTo>
                <a:lnTo>
                  <a:pt x="676415" y="1529719"/>
                </a:lnTo>
                <a:lnTo>
                  <a:pt x="701825" y="1573298"/>
                </a:lnTo>
                <a:lnTo>
                  <a:pt x="714224" y="1623447"/>
                </a:lnTo>
                <a:lnTo>
                  <a:pt x="711121" y="1670602"/>
                </a:lnTo>
                <a:lnTo>
                  <a:pt x="693623" y="1712594"/>
                </a:lnTo>
                <a:lnTo>
                  <a:pt x="662836" y="1747254"/>
                </a:lnTo>
                <a:lnTo>
                  <a:pt x="619870" y="1772416"/>
                </a:lnTo>
                <a:lnTo>
                  <a:pt x="572214" y="1783852"/>
                </a:lnTo>
                <a:close/>
              </a:path>
              <a:path w="2822575" h="1933575">
                <a:moveTo>
                  <a:pt x="2422688" y="1350682"/>
                </a:moveTo>
                <a:lnTo>
                  <a:pt x="2339518" y="1317057"/>
                </a:lnTo>
                <a:lnTo>
                  <a:pt x="2353943" y="1264537"/>
                </a:lnTo>
                <a:lnTo>
                  <a:pt x="2368526" y="1209995"/>
                </a:lnTo>
                <a:lnTo>
                  <a:pt x="2383160" y="1154036"/>
                </a:lnTo>
                <a:lnTo>
                  <a:pt x="2397736" y="1097267"/>
                </a:lnTo>
                <a:lnTo>
                  <a:pt x="2412147" y="1040294"/>
                </a:lnTo>
                <a:lnTo>
                  <a:pt x="2426284" y="983724"/>
                </a:lnTo>
                <a:lnTo>
                  <a:pt x="2440040" y="928163"/>
                </a:lnTo>
                <a:lnTo>
                  <a:pt x="2453307" y="874218"/>
                </a:lnTo>
                <a:lnTo>
                  <a:pt x="2489090" y="728136"/>
                </a:lnTo>
                <a:lnTo>
                  <a:pt x="2499320" y="686715"/>
                </a:lnTo>
                <a:lnTo>
                  <a:pt x="2508603" y="649615"/>
                </a:lnTo>
                <a:lnTo>
                  <a:pt x="2522264" y="596816"/>
                </a:lnTo>
                <a:lnTo>
                  <a:pt x="2534994" y="554899"/>
                </a:lnTo>
                <a:lnTo>
                  <a:pt x="2571375" y="504426"/>
                </a:lnTo>
                <a:lnTo>
                  <a:pt x="2614499" y="495289"/>
                </a:lnTo>
                <a:lnTo>
                  <a:pt x="2663353" y="502445"/>
                </a:lnTo>
                <a:lnTo>
                  <a:pt x="2710443" y="518355"/>
                </a:lnTo>
                <a:lnTo>
                  <a:pt x="2756988" y="541058"/>
                </a:lnTo>
                <a:lnTo>
                  <a:pt x="2797634" y="571148"/>
                </a:lnTo>
                <a:lnTo>
                  <a:pt x="2822306" y="607657"/>
                </a:lnTo>
                <a:lnTo>
                  <a:pt x="2820931" y="649615"/>
                </a:lnTo>
                <a:lnTo>
                  <a:pt x="2812362" y="667798"/>
                </a:lnTo>
                <a:lnTo>
                  <a:pt x="2800796" y="689039"/>
                </a:lnTo>
                <a:lnTo>
                  <a:pt x="2788319" y="710317"/>
                </a:lnTo>
                <a:lnTo>
                  <a:pt x="2777019" y="728614"/>
                </a:lnTo>
                <a:lnTo>
                  <a:pt x="2641021" y="961673"/>
                </a:lnTo>
                <a:lnTo>
                  <a:pt x="2585001" y="1058839"/>
                </a:lnTo>
                <a:lnTo>
                  <a:pt x="2556506" y="1108740"/>
                </a:lnTo>
                <a:lnTo>
                  <a:pt x="2528138" y="1158828"/>
                </a:lnTo>
                <a:lnTo>
                  <a:pt x="2500234" y="1208585"/>
                </a:lnTo>
                <a:lnTo>
                  <a:pt x="2473133" y="1257492"/>
                </a:lnTo>
                <a:lnTo>
                  <a:pt x="2447172" y="1305031"/>
                </a:lnTo>
                <a:lnTo>
                  <a:pt x="2422688" y="1350682"/>
                </a:lnTo>
                <a:close/>
              </a:path>
              <a:path w="2822575" h="1933575">
                <a:moveTo>
                  <a:pt x="2249975" y="1783727"/>
                </a:moveTo>
                <a:lnTo>
                  <a:pt x="2202319" y="1772213"/>
                </a:lnTo>
                <a:lnTo>
                  <a:pt x="2159430" y="1747149"/>
                </a:lnTo>
                <a:lnTo>
                  <a:pt x="2128653" y="1712537"/>
                </a:lnTo>
                <a:lnTo>
                  <a:pt x="2111126" y="1670545"/>
                </a:lnTo>
                <a:lnTo>
                  <a:pt x="2107984" y="1623341"/>
                </a:lnTo>
                <a:lnTo>
                  <a:pt x="2120363" y="1573095"/>
                </a:lnTo>
                <a:lnTo>
                  <a:pt x="2145773" y="1529439"/>
                </a:lnTo>
                <a:lnTo>
                  <a:pt x="2180566" y="1498082"/>
                </a:lnTo>
                <a:lnTo>
                  <a:pt x="2222323" y="1480046"/>
                </a:lnTo>
                <a:lnTo>
                  <a:pt x="2268626" y="1476351"/>
                </a:lnTo>
                <a:lnTo>
                  <a:pt x="2317056" y="1488019"/>
                </a:lnTo>
                <a:lnTo>
                  <a:pt x="2359249" y="1512968"/>
                </a:lnTo>
                <a:lnTo>
                  <a:pt x="2389281" y="1547553"/>
                </a:lnTo>
                <a:lnTo>
                  <a:pt x="2406209" y="1589352"/>
                </a:lnTo>
                <a:lnTo>
                  <a:pt x="2409092" y="1635944"/>
                </a:lnTo>
                <a:lnTo>
                  <a:pt x="2396988" y="1684909"/>
                </a:lnTo>
                <a:lnTo>
                  <a:pt x="2371284" y="1729691"/>
                </a:lnTo>
                <a:lnTo>
                  <a:pt x="2336711" y="1761639"/>
                </a:lnTo>
                <a:lnTo>
                  <a:pt x="2295524" y="1779927"/>
                </a:lnTo>
                <a:lnTo>
                  <a:pt x="2249975" y="1783727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831" y="2168646"/>
            <a:ext cx="6153149" cy="424814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603470" y="2549834"/>
            <a:ext cx="5122545" cy="2452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900" spc="-850" dirty="0">
                <a:solidFill>
                  <a:srgbClr val="292952"/>
                </a:solidFill>
                <a:latin typeface="Trebuchet MS"/>
                <a:cs typeface="Trebuchet MS"/>
              </a:rPr>
              <a:t>Dikkat</a:t>
            </a:r>
            <a:endParaRPr sz="15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 marR="5080" indent="-930275">
              <a:lnSpc>
                <a:spcPct val="116599"/>
              </a:lnSpc>
              <a:spcBef>
                <a:spcPts val="100"/>
              </a:spcBef>
            </a:pPr>
            <a:r>
              <a:rPr sz="5200" b="1" spc="165" dirty="0">
                <a:latin typeface="Trebuchet MS"/>
                <a:cs typeface="Trebuchet MS"/>
              </a:rPr>
              <a:t>Nasıl</a:t>
            </a:r>
            <a:r>
              <a:rPr sz="5200" b="1" spc="-225" dirty="0">
                <a:latin typeface="Trebuchet MS"/>
                <a:cs typeface="Trebuchet MS"/>
              </a:rPr>
              <a:t> </a:t>
            </a:r>
            <a:r>
              <a:rPr sz="5200" b="1" spc="190" dirty="0">
                <a:latin typeface="Trebuchet MS"/>
                <a:cs typeface="Trebuchet MS"/>
              </a:rPr>
              <a:t>yaklaşırsak</a:t>
            </a:r>
            <a:r>
              <a:rPr sz="5200" b="1" spc="-220" dirty="0">
                <a:latin typeface="Trebuchet MS"/>
                <a:cs typeface="Trebuchet MS"/>
              </a:rPr>
              <a:t> </a:t>
            </a:r>
            <a:r>
              <a:rPr sz="5200" b="1" spc="95" dirty="0">
                <a:latin typeface="Trebuchet MS"/>
                <a:cs typeface="Trebuchet MS"/>
              </a:rPr>
              <a:t>öyle </a:t>
            </a:r>
            <a:r>
              <a:rPr sz="5200" b="1" spc="90" dirty="0">
                <a:latin typeface="Trebuchet MS"/>
                <a:cs typeface="Trebuchet MS"/>
              </a:rPr>
              <a:t>karşılık</a:t>
            </a:r>
            <a:r>
              <a:rPr sz="5200" b="1" spc="-235" dirty="0">
                <a:latin typeface="Trebuchet MS"/>
                <a:cs typeface="Trebuchet MS"/>
              </a:rPr>
              <a:t> </a:t>
            </a:r>
            <a:r>
              <a:rPr sz="5200" b="1" spc="-10" dirty="0">
                <a:latin typeface="Trebuchet MS"/>
                <a:cs typeface="Trebuchet MS"/>
              </a:rPr>
              <a:t>buluruz.</a:t>
            </a:r>
            <a:endParaRPr sz="5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159885" cy="10287000"/>
            </a:xfrm>
            <a:custGeom>
              <a:avLst/>
              <a:gdLst/>
              <a:ahLst/>
              <a:cxnLst/>
              <a:rect l="l" t="t" r="r" b="b"/>
              <a:pathLst>
                <a:path w="4159885" h="10287000">
                  <a:moveTo>
                    <a:pt x="0" y="10286999"/>
                  </a:moveTo>
                  <a:lnTo>
                    <a:pt x="4159471" y="10286999"/>
                  </a:lnTo>
                  <a:lnTo>
                    <a:pt x="4159471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59471" y="0"/>
              <a:ext cx="14128750" cy="10287000"/>
            </a:xfrm>
            <a:custGeom>
              <a:avLst/>
              <a:gdLst/>
              <a:ahLst/>
              <a:cxnLst/>
              <a:rect l="l" t="t" r="r" b="b"/>
              <a:pathLst>
                <a:path w="14128750" h="10287000">
                  <a:moveTo>
                    <a:pt x="14128527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4128527" y="0"/>
                  </a:lnTo>
                  <a:lnTo>
                    <a:pt x="14128527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59517" y="1028630"/>
              <a:ext cx="842644" cy="1253490"/>
            </a:xfrm>
            <a:custGeom>
              <a:avLst/>
              <a:gdLst/>
              <a:ahLst/>
              <a:cxnLst/>
              <a:rect l="l" t="t" r="r" b="b"/>
              <a:pathLst>
                <a:path w="842645" h="1253489">
                  <a:moveTo>
                    <a:pt x="842481" y="0"/>
                  </a:moveTo>
                  <a:lnTo>
                    <a:pt x="842481" y="626503"/>
                  </a:lnTo>
                  <a:lnTo>
                    <a:pt x="0" y="1253006"/>
                  </a:lnTo>
                  <a:lnTo>
                    <a:pt x="0" y="0"/>
                  </a:lnTo>
                  <a:lnTo>
                    <a:pt x="842481" y="0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9066" y="6990913"/>
              <a:ext cx="2667000" cy="3296285"/>
            </a:xfrm>
            <a:custGeom>
              <a:avLst/>
              <a:gdLst/>
              <a:ahLst/>
              <a:cxnLst/>
              <a:rect l="l" t="t" r="r" b="b"/>
              <a:pathLst>
                <a:path w="2667000" h="3296284">
                  <a:moveTo>
                    <a:pt x="2666999" y="3296086"/>
                  </a:moveTo>
                  <a:lnTo>
                    <a:pt x="0" y="3296086"/>
                  </a:lnTo>
                  <a:lnTo>
                    <a:pt x="0" y="1455777"/>
                  </a:lnTo>
                  <a:lnTo>
                    <a:pt x="948" y="1386282"/>
                  </a:lnTo>
                  <a:lnTo>
                    <a:pt x="3758" y="1318971"/>
                  </a:lnTo>
                  <a:lnTo>
                    <a:pt x="8379" y="1253812"/>
                  </a:lnTo>
                  <a:lnTo>
                    <a:pt x="14758" y="1190771"/>
                  </a:lnTo>
                  <a:lnTo>
                    <a:pt x="22843" y="1129816"/>
                  </a:lnTo>
                  <a:lnTo>
                    <a:pt x="32584" y="1070911"/>
                  </a:lnTo>
                  <a:lnTo>
                    <a:pt x="43928" y="1014025"/>
                  </a:lnTo>
                  <a:lnTo>
                    <a:pt x="56824" y="959123"/>
                  </a:lnTo>
                  <a:lnTo>
                    <a:pt x="71219" y="906173"/>
                  </a:lnTo>
                  <a:lnTo>
                    <a:pt x="87062" y="855140"/>
                  </a:lnTo>
                  <a:lnTo>
                    <a:pt x="104302" y="805991"/>
                  </a:lnTo>
                  <a:lnTo>
                    <a:pt x="122885" y="758693"/>
                  </a:lnTo>
                  <a:lnTo>
                    <a:pt x="142762" y="713212"/>
                  </a:lnTo>
                  <a:lnTo>
                    <a:pt x="163880" y="669515"/>
                  </a:lnTo>
                  <a:lnTo>
                    <a:pt x="186187" y="627568"/>
                  </a:lnTo>
                  <a:lnTo>
                    <a:pt x="209631" y="587338"/>
                  </a:lnTo>
                  <a:lnTo>
                    <a:pt x="234161" y="548792"/>
                  </a:lnTo>
                  <a:lnTo>
                    <a:pt x="259725" y="511895"/>
                  </a:lnTo>
                  <a:lnTo>
                    <a:pt x="286271" y="476615"/>
                  </a:lnTo>
                  <a:lnTo>
                    <a:pt x="313748" y="442918"/>
                  </a:lnTo>
                  <a:lnTo>
                    <a:pt x="342103" y="410771"/>
                  </a:lnTo>
                  <a:lnTo>
                    <a:pt x="371285" y="380139"/>
                  </a:lnTo>
                  <a:lnTo>
                    <a:pt x="401243" y="350991"/>
                  </a:lnTo>
                  <a:lnTo>
                    <a:pt x="431924" y="323291"/>
                  </a:lnTo>
                  <a:lnTo>
                    <a:pt x="463276" y="297007"/>
                  </a:lnTo>
                  <a:lnTo>
                    <a:pt x="495249" y="272106"/>
                  </a:lnTo>
                  <a:lnTo>
                    <a:pt x="527789" y="248553"/>
                  </a:lnTo>
                  <a:lnTo>
                    <a:pt x="560847" y="226316"/>
                  </a:lnTo>
                  <a:lnTo>
                    <a:pt x="594368" y="205361"/>
                  </a:lnTo>
                  <a:lnTo>
                    <a:pt x="628303" y="185654"/>
                  </a:lnTo>
                  <a:lnTo>
                    <a:pt x="662599" y="167162"/>
                  </a:lnTo>
                  <a:lnTo>
                    <a:pt x="697204" y="149851"/>
                  </a:lnTo>
                  <a:lnTo>
                    <a:pt x="732067" y="133689"/>
                  </a:lnTo>
                  <a:lnTo>
                    <a:pt x="767136" y="118641"/>
                  </a:lnTo>
                  <a:lnTo>
                    <a:pt x="837684" y="91755"/>
                  </a:lnTo>
                  <a:lnTo>
                    <a:pt x="908435" y="68926"/>
                  </a:lnTo>
                  <a:lnTo>
                    <a:pt x="978975" y="49886"/>
                  </a:lnTo>
                  <a:lnTo>
                    <a:pt x="1048889" y="34367"/>
                  </a:lnTo>
                  <a:lnTo>
                    <a:pt x="1117763" y="22103"/>
                  </a:lnTo>
                  <a:lnTo>
                    <a:pt x="1185184" y="12824"/>
                  </a:lnTo>
                  <a:lnTo>
                    <a:pt x="1250738" y="6264"/>
                  </a:lnTo>
                  <a:lnTo>
                    <a:pt x="1314009" y="2154"/>
                  </a:lnTo>
                  <a:lnTo>
                    <a:pt x="1374586" y="228"/>
                  </a:lnTo>
                  <a:lnTo>
                    <a:pt x="1403734" y="0"/>
                  </a:lnTo>
                  <a:lnTo>
                    <a:pt x="1437190" y="363"/>
                  </a:lnTo>
                  <a:lnTo>
                    <a:pt x="1505963" y="3370"/>
                  </a:lnTo>
                  <a:lnTo>
                    <a:pt x="1576804" y="9646"/>
                  </a:lnTo>
                  <a:lnTo>
                    <a:pt x="1649217" y="19464"/>
                  </a:lnTo>
                  <a:lnTo>
                    <a:pt x="1722709" y="33097"/>
                  </a:lnTo>
                  <a:lnTo>
                    <a:pt x="1796784" y="50817"/>
                  </a:lnTo>
                  <a:lnTo>
                    <a:pt x="1833886" y="61296"/>
                  </a:lnTo>
                  <a:lnTo>
                    <a:pt x="1870948" y="72898"/>
                  </a:lnTo>
                  <a:lnTo>
                    <a:pt x="1907908" y="85660"/>
                  </a:lnTo>
                  <a:lnTo>
                    <a:pt x="1944705" y="99613"/>
                  </a:lnTo>
                  <a:lnTo>
                    <a:pt x="1981277" y="114794"/>
                  </a:lnTo>
                  <a:lnTo>
                    <a:pt x="2017562" y="131235"/>
                  </a:lnTo>
                  <a:lnTo>
                    <a:pt x="2053499" y="148971"/>
                  </a:lnTo>
                  <a:lnTo>
                    <a:pt x="2089024" y="168035"/>
                  </a:lnTo>
                  <a:lnTo>
                    <a:pt x="2124077" y="188464"/>
                  </a:lnTo>
                  <a:lnTo>
                    <a:pt x="2158595" y="210289"/>
                  </a:lnTo>
                  <a:lnTo>
                    <a:pt x="2192518" y="233545"/>
                  </a:lnTo>
                  <a:lnTo>
                    <a:pt x="2225782" y="258268"/>
                  </a:lnTo>
                  <a:lnTo>
                    <a:pt x="2258326" y="284489"/>
                  </a:lnTo>
                  <a:lnTo>
                    <a:pt x="2290088" y="312245"/>
                  </a:lnTo>
                  <a:lnTo>
                    <a:pt x="2321007" y="341568"/>
                  </a:lnTo>
                  <a:lnTo>
                    <a:pt x="2351021" y="372493"/>
                  </a:lnTo>
                  <a:lnTo>
                    <a:pt x="2380067" y="405055"/>
                  </a:lnTo>
                  <a:lnTo>
                    <a:pt x="2408084" y="439286"/>
                  </a:lnTo>
                  <a:lnTo>
                    <a:pt x="2435011" y="475222"/>
                  </a:lnTo>
                  <a:lnTo>
                    <a:pt x="2460784" y="512896"/>
                  </a:lnTo>
                  <a:lnTo>
                    <a:pt x="2485343" y="552343"/>
                  </a:lnTo>
                  <a:lnTo>
                    <a:pt x="2508625" y="593596"/>
                  </a:lnTo>
                  <a:lnTo>
                    <a:pt x="2530569" y="636691"/>
                  </a:lnTo>
                  <a:lnTo>
                    <a:pt x="2551113" y="681660"/>
                  </a:lnTo>
                  <a:lnTo>
                    <a:pt x="2570195" y="728538"/>
                  </a:lnTo>
                  <a:lnTo>
                    <a:pt x="2587753" y="777359"/>
                  </a:lnTo>
                  <a:lnTo>
                    <a:pt x="2603725" y="828158"/>
                  </a:lnTo>
                  <a:lnTo>
                    <a:pt x="2618050" y="880968"/>
                  </a:lnTo>
                  <a:lnTo>
                    <a:pt x="2630666" y="935823"/>
                  </a:lnTo>
                  <a:lnTo>
                    <a:pt x="2641510" y="992758"/>
                  </a:lnTo>
                  <a:lnTo>
                    <a:pt x="2650521" y="1051807"/>
                  </a:lnTo>
                  <a:lnTo>
                    <a:pt x="2657638" y="1113003"/>
                  </a:lnTo>
                  <a:lnTo>
                    <a:pt x="2662797" y="1176382"/>
                  </a:lnTo>
                  <a:lnTo>
                    <a:pt x="2665939" y="1241977"/>
                  </a:lnTo>
                  <a:lnTo>
                    <a:pt x="2666999" y="1309822"/>
                  </a:lnTo>
                  <a:lnTo>
                    <a:pt x="2666999" y="3296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1516" y="7992719"/>
              <a:ext cx="1601470" cy="800100"/>
            </a:xfrm>
            <a:custGeom>
              <a:avLst/>
              <a:gdLst/>
              <a:ahLst/>
              <a:cxnLst/>
              <a:rect l="l" t="t" r="r" b="b"/>
              <a:pathLst>
                <a:path w="1601470" h="800100">
                  <a:moveTo>
                    <a:pt x="137617" y="78663"/>
                  </a:moveTo>
                  <a:lnTo>
                    <a:pt x="133438" y="50520"/>
                  </a:lnTo>
                  <a:lnTo>
                    <a:pt x="117678" y="25590"/>
                  </a:lnTo>
                  <a:lnTo>
                    <a:pt x="94107" y="7759"/>
                  </a:lnTo>
                  <a:lnTo>
                    <a:pt x="66433" y="939"/>
                  </a:lnTo>
                  <a:lnTo>
                    <a:pt x="40030" y="5105"/>
                  </a:lnTo>
                  <a:lnTo>
                    <a:pt x="18973" y="17170"/>
                  </a:lnTo>
                  <a:lnTo>
                    <a:pt x="5041" y="36525"/>
                  </a:lnTo>
                  <a:lnTo>
                    <a:pt x="0" y="62547"/>
                  </a:lnTo>
                  <a:lnTo>
                    <a:pt x="5791" y="91084"/>
                  </a:lnTo>
                  <a:lnTo>
                    <a:pt x="21463" y="115976"/>
                  </a:lnTo>
                  <a:lnTo>
                    <a:pt x="44437" y="133591"/>
                  </a:lnTo>
                  <a:lnTo>
                    <a:pt x="72123" y="140271"/>
                  </a:lnTo>
                  <a:lnTo>
                    <a:pt x="98247" y="136105"/>
                  </a:lnTo>
                  <a:lnTo>
                    <a:pt x="118046" y="124040"/>
                  </a:lnTo>
                  <a:lnTo>
                    <a:pt x="131254" y="104686"/>
                  </a:lnTo>
                  <a:lnTo>
                    <a:pt x="137617" y="78663"/>
                  </a:lnTo>
                  <a:close/>
                </a:path>
                <a:path w="1601470" h="800100">
                  <a:moveTo>
                    <a:pt x="940562" y="124155"/>
                  </a:moveTo>
                  <a:lnTo>
                    <a:pt x="928382" y="62369"/>
                  </a:lnTo>
                  <a:lnTo>
                    <a:pt x="897966" y="24396"/>
                  </a:lnTo>
                  <a:lnTo>
                    <a:pt x="858481" y="5270"/>
                  </a:lnTo>
                  <a:lnTo>
                    <a:pt x="819073" y="0"/>
                  </a:lnTo>
                  <a:lnTo>
                    <a:pt x="786472" y="3009"/>
                  </a:lnTo>
                  <a:lnTo>
                    <a:pt x="750722" y="14528"/>
                  </a:lnTo>
                  <a:lnTo>
                    <a:pt x="717804" y="38277"/>
                  </a:lnTo>
                  <a:lnTo>
                    <a:pt x="693674" y="78003"/>
                  </a:lnTo>
                  <a:lnTo>
                    <a:pt x="684301" y="137426"/>
                  </a:lnTo>
                  <a:lnTo>
                    <a:pt x="684301" y="383844"/>
                  </a:lnTo>
                  <a:lnTo>
                    <a:pt x="940562" y="383844"/>
                  </a:lnTo>
                  <a:lnTo>
                    <a:pt x="940562" y="124155"/>
                  </a:lnTo>
                  <a:close/>
                </a:path>
                <a:path w="1601470" h="800100">
                  <a:moveTo>
                    <a:pt x="1240485" y="574344"/>
                  </a:moveTo>
                  <a:lnTo>
                    <a:pt x="1215809" y="561073"/>
                  </a:lnTo>
                  <a:lnTo>
                    <a:pt x="1209167" y="573405"/>
                  </a:lnTo>
                  <a:lnTo>
                    <a:pt x="1203401" y="583018"/>
                  </a:lnTo>
                  <a:lnTo>
                    <a:pt x="1156309" y="640308"/>
                  </a:lnTo>
                  <a:lnTo>
                    <a:pt x="1114247" y="677659"/>
                  </a:lnTo>
                  <a:lnTo>
                    <a:pt x="1076198" y="704329"/>
                  </a:lnTo>
                  <a:lnTo>
                    <a:pt x="1036078" y="726655"/>
                  </a:lnTo>
                  <a:lnTo>
                    <a:pt x="993940" y="744550"/>
                  </a:lnTo>
                  <a:lnTo>
                    <a:pt x="949807" y="757948"/>
                  </a:lnTo>
                  <a:lnTo>
                    <a:pt x="903719" y="766800"/>
                  </a:lnTo>
                  <a:lnTo>
                    <a:pt x="859663" y="770674"/>
                  </a:lnTo>
                  <a:lnTo>
                    <a:pt x="805789" y="770534"/>
                  </a:lnTo>
                  <a:lnTo>
                    <a:pt x="737844" y="762292"/>
                  </a:lnTo>
                  <a:lnTo>
                    <a:pt x="672858" y="746099"/>
                  </a:lnTo>
                  <a:lnTo>
                    <a:pt x="612140" y="724306"/>
                  </a:lnTo>
                  <a:lnTo>
                    <a:pt x="557009" y="699287"/>
                  </a:lnTo>
                  <a:lnTo>
                    <a:pt x="508825" y="673404"/>
                  </a:lnTo>
                  <a:lnTo>
                    <a:pt x="468884" y="649008"/>
                  </a:lnTo>
                  <a:lnTo>
                    <a:pt x="419100" y="614184"/>
                  </a:lnTo>
                  <a:lnTo>
                    <a:pt x="400519" y="598982"/>
                  </a:lnTo>
                  <a:lnTo>
                    <a:pt x="382485" y="620788"/>
                  </a:lnTo>
                  <a:lnTo>
                    <a:pt x="423748" y="653034"/>
                  </a:lnTo>
                  <a:lnTo>
                    <a:pt x="455460" y="674636"/>
                  </a:lnTo>
                  <a:lnTo>
                    <a:pt x="496735" y="699909"/>
                  </a:lnTo>
                  <a:lnTo>
                    <a:pt x="546354" y="726516"/>
                  </a:lnTo>
                  <a:lnTo>
                    <a:pt x="603097" y="752068"/>
                  </a:lnTo>
                  <a:lnTo>
                    <a:pt x="665746" y="774242"/>
                  </a:lnTo>
                  <a:lnTo>
                    <a:pt x="733082" y="790651"/>
                  </a:lnTo>
                  <a:lnTo>
                    <a:pt x="803897" y="798969"/>
                  </a:lnTo>
                  <a:lnTo>
                    <a:pt x="811009" y="799122"/>
                  </a:lnTo>
                  <a:lnTo>
                    <a:pt x="825246" y="799769"/>
                  </a:lnTo>
                  <a:lnTo>
                    <a:pt x="912075" y="793991"/>
                  </a:lnTo>
                  <a:lnTo>
                    <a:pt x="982268" y="777925"/>
                  </a:lnTo>
                  <a:lnTo>
                    <a:pt x="1043216" y="754214"/>
                  </a:lnTo>
                  <a:lnTo>
                    <a:pt x="1095184" y="725398"/>
                  </a:lnTo>
                  <a:lnTo>
                    <a:pt x="1138453" y="694004"/>
                  </a:lnTo>
                  <a:lnTo>
                    <a:pt x="1173289" y="662546"/>
                  </a:lnTo>
                  <a:lnTo>
                    <a:pt x="1199972" y="633564"/>
                  </a:lnTo>
                  <a:lnTo>
                    <a:pt x="1229982" y="593102"/>
                  </a:lnTo>
                  <a:lnTo>
                    <a:pt x="1233843" y="586663"/>
                  </a:lnTo>
                  <a:lnTo>
                    <a:pt x="1240485" y="574344"/>
                  </a:lnTo>
                  <a:close/>
                </a:path>
                <a:path w="1601470" h="800100">
                  <a:moveTo>
                    <a:pt x="1601139" y="78663"/>
                  </a:moveTo>
                  <a:lnTo>
                    <a:pt x="1597113" y="50520"/>
                  </a:lnTo>
                  <a:lnTo>
                    <a:pt x="1581683" y="25590"/>
                  </a:lnTo>
                  <a:lnTo>
                    <a:pt x="1558429" y="7759"/>
                  </a:lnTo>
                  <a:lnTo>
                    <a:pt x="1530908" y="939"/>
                  </a:lnTo>
                  <a:lnTo>
                    <a:pt x="1504518" y="5105"/>
                  </a:lnTo>
                  <a:lnTo>
                    <a:pt x="1483448" y="17170"/>
                  </a:lnTo>
                  <a:lnTo>
                    <a:pt x="1469517" y="36525"/>
                  </a:lnTo>
                  <a:lnTo>
                    <a:pt x="1464475" y="62547"/>
                  </a:lnTo>
                  <a:lnTo>
                    <a:pt x="1470126" y="91084"/>
                  </a:lnTo>
                  <a:lnTo>
                    <a:pt x="1485468" y="115976"/>
                  </a:lnTo>
                  <a:lnTo>
                    <a:pt x="1508112" y="133591"/>
                  </a:lnTo>
                  <a:lnTo>
                    <a:pt x="1535658" y="140271"/>
                  </a:lnTo>
                  <a:lnTo>
                    <a:pt x="1561769" y="136105"/>
                  </a:lnTo>
                  <a:lnTo>
                    <a:pt x="1581569" y="124040"/>
                  </a:lnTo>
                  <a:lnTo>
                    <a:pt x="1594777" y="104686"/>
                  </a:lnTo>
                  <a:lnTo>
                    <a:pt x="1601139" y="78663"/>
                  </a:lnTo>
                  <a:close/>
                </a:path>
              </a:pathLst>
            </a:custGeom>
            <a:solidFill>
              <a:srgbClr val="292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6911" y="6081000"/>
              <a:ext cx="1569085" cy="1647825"/>
            </a:xfrm>
            <a:custGeom>
              <a:avLst/>
              <a:gdLst/>
              <a:ahLst/>
              <a:cxnLst/>
              <a:rect l="l" t="t" r="r" b="b"/>
              <a:pathLst>
                <a:path w="1569085" h="1647825">
                  <a:moveTo>
                    <a:pt x="909388" y="1647824"/>
                  </a:moveTo>
                  <a:lnTo>
                    <a:pt x="620681" y="1352312"/>
                  </a:lnTo>
                  <a:lnTo>
                    <a:pt x="7473" y="1548016"/>
                  </a:lnTo>
                  <a:lnTo>
                    <a:pt x="315847" y="1018441"/>
                  </a:lnTo>
                  <a:lnTo>
                    <a:pt x="0" y="807864"/>
                  </a:lnTo>
                  <a:lnTo>
                    <a:pt x="352034" y="699053"/>
                  </a:lnTo>
                  <a:lnTo>
                    <a:pt x="265500" y="250892"/>
                  </a:lnTo>
                  <a:lnTo>
                    <a:pt x="587641" y="522137"/>
                  </a:lnTo>
                  <a:lnTo>
                    <a:pt x="967995" y="0"/>
                  </a:lnTo>
                  <a:lnTo>
                    <a:pt x="1001821" y="660304"/>
                  </a:lnTo>
                  <a:lnTo>
                    <a:pt x="1569009" y="578500"/>
                  </a:lnTo>
                  <a:lnTo>
                    <a:pt x="1141455" y="927243"/>
                  </a:lnTo>
                  <a:lnTo>
                    <a:pt x="1364869" y="1276379"/>
                  </a:lnTo>
                  <a:lnTo>
                    <a:pt x="1057675" y="1210231"/>
                  </a:lnTo>
                  <a:lnTo>
                    <a:pt x="909388" y="1647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98641" y="545432"/>
            <a:ext cx="7209790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dirty="0">
                <a:latin typeface="Tahoma"/>
                <a:cs typeface="Tahoma"/>
              </a:rPr>
              <a:t>1-</a:t>
            </a:r>
            <a:r>
              <a:rPr sz="3800" spc="130" dirty="0">
                <a:latin typeface="Tahoma"/>
                <a:cs typeface="Tahoma"/>
              </a:rPr>
              <a:t>Olay</a:t>
            </a:r>
            <a:r>
              <a:rPr sz="3800" spc="-305" dirty="0">
                <a:latin typeface="Tahoma"/>
                <a:cs typeface="Tahoma"/>
              </a:rPr>
              <a:t> </a:t>
            </a:r>
            <a:r>
              <a:rPr sz="3800" spc="295" dirty="0">
                <a:latin typeface="Tahoma"/>
                <a:cs typeface="Tahoma"/>
              </a:rPr>
              <a:t>ne?</a:t>
            </a:r>
            <a:r>
              <a:rPr sz="3800" spc="-305" dirty="0">
                <a:latin typeface="Tahoma"/>
                <a:cs typeface="Tahoma"/>
              </a:rPr>
              <a:t> </a:t>
            </a:r>
            <a:r>
              <a:rPr sz="3800" spc="170" dirty="0">
                <a:latin typeface="Tahoma"/>
                <a:cs typeface="Tahoma"/>
              </a:rPr>
              <a:t>Neden</a:t>
            </a:r>
            <a:r>
              <a:rPr sz="3800" spc="-300" dirty="0">
                <a:latin typeface="Tahoma"/>
                <a:cs typeface="Tahoma"/>
              </a:rPr>
              <a:t> </a:t>
            </a:r>
            <a:r>
              <a:rPr sz="3800" spc="175" dirty="0">
                <a:latin typeface="Tahoma"/>
                <a:cs typeface="Tahoma"/>
              </a:rPr>
              <a:t>bu</a:t>
            </a:r>
            <a:r>
              <a:rPr sz="3800" spc="-305" dirty="0">
                <a:latin typeface="Tahoma"/>
                <a:cs typeface="Tahoma"/>
              </a:rPr>
              <a:t> </a:t>
            </a:r>
            <a:r>
              <a:rPr sz="3800" spc="125" dirty="0">
                <a:latin typeface="Tahoma"/>
                <a:cs typeface="Tahoma"/>
              </a:rPr>
              <a:t>olay</a:t>
            </a:r>
            <a:r>
              <a:rPr sz="3800" spc="-300" dirty="0">
                <a:latin typeface="Tahoma"/>
                <a:cs typeface="Tahoma"/>
              </a:rPr>
              <a:t> </a:t>
            </a:r>
            <a:r>
              <a:rPr sz="3800" spc="210" dirty="0">
                <a:latin typeface="Tahoma"/>
                <a:cs typeface="Tahoma"/>
              </a:rPr>
              <a:t>oldu?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8641" y="2574257"/>
            <a:ext cx="9342120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spc="360" dirty="0">
                <a:solidFill>
                  <a:srgbClr val="292952"/>
                </a:solidFill>
                <a:latin typeface="Tahoma"/>
                <a:cs typeface="Tahoma"/>
              </a:rPr>
              <a:t>2-</a:t>
            </a:r>
            <a:r>
              <a:rPr sz="3800" spc="114" dirty="0">
                <a:solidFill>
                  <a:srgbClr val="292952"/>
                </a:solidFill>
                <a:latin typeface="Tahoma"/>
                <a:cs typeface="Tahoma"/>
              </a:rPr>
              <a:t>Neler</a:t>
            </a:r>
            <a:r>
              <a:rPr sz="3800" spc="-31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90" dirty="0">
                <a:solidFill>
                  <a:srgbClr val="292952"/>
                </a:solidFill>
                <a:latin typeface="Tahoma"/>
                <a:cs typeface="Tahoma"/>
              </a:rPr>
              <a:t>hissettin?</a:t>
            </a:r>
            <a:r>
              <a:rPr sz="38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70" dirty="0">
                <a:solidFill>
                  <a:srgbClr val="292952"/>
                </a:solidFill>
                <a:latin typeface="Tahoma"/>
                <a:cs typeface="Tahoma"/>
              </a:rPr>
              <a:t>Neden</a:t>
            </a:r>
            <a:r>
              <a:rPr sz="3800" spc="-31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35" dirty="0">
                <a:solidFill>
                  <a:srgbClr val="292952"/>
                </a:solidFill>
                <a:latin typeface="Tahoma"/>
                <a:cs typeface="Tahoma"/>
              </a:rPr>
              <a:t>bunu</a:t>
            </a:r>
            <a:r>
              <a:rPr sz="38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80" dirty="0">
                <a:solidFill>
                  <a:srgbClr val="292952"/>
                </a:solidFill>
                <a:latin typeface="Tahoma"/>
                <a:cs typeface="Tahoma"/>
              </a:rPr>
              <a:t>hissettin?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8641" y="4603082"/>
            <a:ext cx="9319260" cy="4665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42925" indent="-530225">
              <a:lnSpc>
                <a:spcPct val="100000"/>
              </a:lnSpc>
              <a:spcBef>
                <a:spcPts val="125"/>
              </a:spcBef>
              <a:buSzPct val="97368"/>
              <a:buAutoNum type="arabicPlain" startAt="3"/>
              <a:tabLst>
                <a:tab pos="542925" algn="l"/>
              </a:tabLst>
            </a:pPr>
            <a:r>
              <a:rPr sz="3800" spc="160" dirty="0">
                <a:solidFill>
                  <a:srgbClr val="292952"/>
                </a:solidFill>
                <a:latin typeface="Tahoma"/>
                <a:cs typeface="Tahoma"/>
              </a:rPr>
              <a:t>Ne</a:t>
            </a:r>
            <a:r>
              <a:rPr sz="3800" spc="-3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85" dirty="0">
                <a:solidFill>
                  <a:srgbClr val="292952"/>
                </a:solidFill>
                <a:latin typeface="Tahoma"/>
                <a:cs typeface="Tahoma"/>
              </a:rPr>
              <a:t>istiyorsun?</a:t>
            </a:r>
            <a:r>
              <a:rPr sz="3800" spc="-3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70" dirty="0">
                <a:solidFill>
                  <a:srgbClr val="292952"/>
                </a:solidFill>
                <a:latin typeface="Tahoma"/>
                <a:cs typeface="Tahoma"/>
              </a:rPr>
              <a:t>Neden</a:t>
            </a:r>
            <a:r>
              <a:rPr sz="3800" spc="-3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35" dirty="0">
                <a:solidFill>
                  <a:srgbClr val="292952"/>
                </a:solidFill>
                <a:latin typeface="Tahoma"/>
                <a:cs typeface="Tahoma"/>
              </a:rPr>
              <a:t>bunu</a:t>
            </a:r>
            <a:r>
              <a:rPr sz="3800" spc="-3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75" dirty="0">
                <a:solidFill>
                  <a:srgbClr val="292952"/>
                </a:solidFill>
                <a:latin typeface="Tahoma"/>
                <a:cs typeface="Tahoma"/>
              </a:rPr>
              <a:t>istiyorsun?</a:t>
            </a:r>
            <a:endParaRPr sz="38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292952"/>
              </a:buClr>
              <a:buFont typeface="Tahoma"/>
              <a:buAutoNum type="arabicPlain" startAt="3"/>
            </a:pPr>
            <a:endParaRPr sz="3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240"/>
              </a:spcBef>
              <a:buClr>
                <a:srgbClr val="292952"/>
              </a:buClr>
              <a:buFont typeface="Tahoma"/>
              <a:buAutoNum type="arabicPlain" startAt="3"/>
            </a:pPr>
            <a:endParaRPr sz="3800">
              <a:latin typeface="Tahoma"/>
              <a:cs typeface="Tahoma"/>
            </a:endParaRPr>
          </a:p>
          <a:p>
            <a:pPr marL="541020" indent="-528320">
              <a:lnSpc>
                <a:spcPct val="100000"/>
              </a:lnSpc>
              <a:buSzPct val="97368"/>
              <a:buAutoNum type="arabicPlain" startAt="3"/>
              <a:tabLst>
                <a:tab pos="541020" algn="l"/>
              </a:tabLst>
            </a:pPr>
            <a:r>
              <a:rPr sz="3800" spc="125" dirty="0">
                <a:solidFill>
                  <a:srgbClr val="292952"/>
                </a:solidFill>
                <a:latin typeface="Tahoma"/>
                <a:cs typeface="Tahoma"/>
              </a:rPr>
              <a:t>Diğer</a:t>
            </a:r>
            <a:r>
              <a:rPr sz="3800" spc="-3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05" dirty="0">
                <a:solidFill>
                  <a:srgbClr val="292952"/>
                </a:solidFill>
                <a:latin typeface="Tahoma"/>
                <a:cs typeface="Tahoma"/>
              </a:rPr>
              <a:t>tarafı</a:t>
            </a:r>
            <a:r>
              <a:rPr sz="3800" spc="-3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25" dirty="0">
                <a:solidFill>
                  <a:srgbClr val="292952"/>
                </a:solidFill>
                <a:latin typeface="Tahoma"/>
                <a:cs typeface="Tahoma"/>
              </a:rPr>
              <a:t>anlamak</a:t>
            </a:r>
            <a:r>
              <a:rPr sz="3800" spc="-3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35" dirty="0">
                <a:solidFill>
                  <a:srgbClr val="292952"/>
                </a:solidFill>
                <a:latin typeface="Tahoma"/>
                <a:cs typeface="Tahoma"/>
              </a:rPr>
              <a:t>için</a:t>
            </a:r>
            <a:r>
              <a:rPr sz="3800" spc="-31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70" dirty="0">
                <a:solidFill>
                  <a:srgbClr val="292952"/>
                </a:solidFill>
                <a:latin typeface="Tahoma"/>
                <a:cs typeface="Tahoma"/>
              </a:rPr>
              <a:t>empati</a:t>
            </a:r>
            <a:r>
              <a:rPr sz="3800" spc="-3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-20" dirty="0">
                <a:solidFill>
                  <a:srgbClr val="292952"/>
                </a:solidFill>
                <a:latin typeface="Tahoma"/>
                <a:cs typeface="Tahoma"/>
              </a:rPr>
              <a:t>kur.</a:t>
            </a:r>
            <a:endParaRPr sz="38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292952"/>
              </a:buClr>
              <a:buFont typeface="Tahoma"/>
              <a:buAutoNum type="arabicPlain" startAt="3"/>
            </a:pPr>
            <a:endParaRPr sz="3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240"/>
              </a:spcBef>
              <a:buClr>
                <a:srgbClr val="292952"/>
              </a:buClr>
              <a:buFont typeface="Tahoma"/>
              <a:buAutoNum type="arabicPlain" startAt="3"/>
            </a:pPr>
            <a:endParaRPr sz="3800">
              <a:latin typeface="Tahoma"/>
              <a:cs typeface="Tahoma"/>
            </a:endParaRPr>
          </a:p>
          <a:p>
            <a:pPr marL="544195" indent="-531495">
              <a:lnSpc>
                <a:spcPct val="100000"/>
              </a:lnSpc>
              <a:buSzPct val="97368"/>
              <a:buAutoNum type="arabicPlain" startAt="3"/>
              <a:tabLst>
                <a:tab pos="544195" algn="l"/>
              </a:tabLst>
            </a:pPr>
            <a:r>
              <a:rPr sz="3800" spc="250" dirty="0">
                <a:solidFill>
                  <a:srgbClr val="292952"/>
                </a:solidFill>
                <a:latin typeface="Tahoma"/>
                <a:cs typeface="Tahoma"/>
              </a:rPr>
              <a:t>İki</a:t>
            </a:r>
            <a:r>
              <a:rPr sz="3800" spc="-3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05" dirty="0">
                <a:solidFill>
                  <a:srgbClr val="292952"/>
                </a:solidFill>
                <a:latin typeface="Tahoma"/>
                <a:cs typeface="Tahoma"/>
              </a:rPr>
              <a:t>tarafı</a:t>
            </a:r>
            <a:r>
              <a:rPr sz="3800" spc="-3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60" dirty="0">
                <a:solidFill>
                  <a:srgbClr val="292952"/>
                </a:solidFill>
                <a:latin typeface="Tahoma"/>
                <a:cs typeface="Tahoma"/>
              </a:rPr>
              <a:t>da</a:t>
            </a:r>
            <a:r>
              <a:rPr sz="3800" spc="-3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140" dirty="0">
                <a:solidFill>
                  <a:srgbClr val="292952"/>
                </a:solidFill>
                <a:latin typeface="Tahoma"/>
                <a:cs typeface="Tahoma"/>
              </a:rPr>
              <a:t>mutlu</a:t>
            </a:r>
            <a:r>
              <a:rPr sz="3800" spc="-3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260" dirty="0">
                <a:solidFill>
                  <a:srgbClr val="292952"/>
                </a:solidFill>
                <a:latin typeface="Tahoma"/>
                <a:cs typeface="Tahoma"/>
              </a:rPr>
              <a:t>edecek</a:t>
            </a:r>
            <a:r>
              <a:rPr sz="3800" spc="-3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295" dirty="0">
                <a:solidFill>
                  <a:srgbClr val="292952"/>
                </a:solidFill>
                <a:latin typeface="Tahoma"/>
                <a:cs typeface="Tahoma"/>
              </a:rPr>
              <a:t>çözüm</a:t>
            </a:r>
            <a:r>
              <a:rPr sz="3800" spc="-3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800" spc="-10" dirty="0">
                <a:solidFill>
                  <a:srgbClr val="292952"/>
                </a:solidFill>
                <a:latin typeface="Tahoma"/>
                <a:cs typeface="Tahoma"/>
              </a:rPr>
              <a:t>üret.</a:t>
            </a:r>
            <a:endParaRPr sz="38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025926" y="1244932"/>
            <a:ext cx="238125" cy="7320280"/>
            <a:chOff x="9025926" y="1244932"/>
            <a:chExt cx="238125" cy="7320280"/>
          </a:xfrm>
        </p:grpSpPr>
        <p:sp>
          <p:nvSpPr>
            <p:cNvPr id="13" name="object 13"/>
            <p:cNvSpPr/>
            <p:nvPr/>
          </p:nvSpPr>
          <p:spPr>
            <a:xfrm>
              <a:off x="9025926" y="1244932"/>
              <a:ext cx="238125" cy="1200785"/>
            </a:xfrm>
            <a:custGeom>
              <a:avLst/>
              <a:gdLst/>
              <a:ahLst/>
              <a:cxnLst/>
              <a:rect l="l" t="t" r="r" b="b"/>
              <a:pathLst>
                <a:path w="238125" h="1200785">
                  <a:moveTo>
                    <a:pt x="0" y="889201"/>
                  </a:moveTo>
                  <a:lnTo>
                    <a:pt x="5120" y="894332"/>
                  </a:lnTo>
                  <a:lnTo>
                    <a:pt x="29964" y="907458"/>
                  </a:lnTo>
                  <a:lnTo>
                    <a:pt x="55935" y="904424"/>
                  </a:lnTo>
                  <a:lnTo>
                    <a:pt x="76389" y="888015"/>
                  </a:lnTo>
                  <a:lnTo>
                    <a:pt x="84684" y="861016"/>
                  </a:lnTo>
                  <a:lnTo>
                    <a:pt x="84684" y="0"/>
                  </a:lnTo>
                  <a:lnTo>
                    <a:pt x="158042" y="0"/>
                  </a:lnTo>
                  <a:lnTo>
                    <a:pt x="158042" y="856089"/>
                  </a:lnTo>
                  <a:lnTo>
                    <a:pt x="166380" y="883159"/>
                  </a:lnTo>
                  <a:lnTo>
                    <a:pt x="186926" y="899557"/>
                  </a:lnTo>
                  <a:lnTo>
                    <a:pt x="212972" y="902500"/>
                  </a:lnTo>
                  <a:lnTo>
                    <a:pt x="237814" y="889201"/>
                  </a:lnTo>
                  <a:lnTo>
                    <a:pt x="118907" y="1200164"/>
                  </a:lnTo>
                  <a:lnTo>
                    <a:pt x="0" y="889201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25926" y="3464352"/>
              <a:ext cx="238125" cy="1200785"/>
            </a:xfrm>
            <a:custGeom>
              <a:avLst/>
              <a:gdLst/>
              <a:ahLst/>
              <a:cxnLst/>
              <a:rect l="l" t="t" r="r" b="b"/>
              <a:pathLst>
                <a:path w="238125" h="1200785">
                  <a:moveTo>
                    <a:pt x="0" y="889201"/>
                  </a:moveTo>
                  <a:lnTo>
                    <a:pt x="5120" y="894332"/>
                  </a:lnTo>
                  <a:lnTo>
                    <a:pt x="29964" y="907458"/>
                  </a:lnTo>
                  <a:lnTo>
                    <a:pt x="55935" y="904424"/>
                  </a:lnTo>
                  <a:lnTo>
                    <a:pt x="76389" y="888015"/>
                  </a:lnTo>
                  <a:lnTo>
                    <a:pt x="84684" y="861016"/>
                  </a:lnTo>
                  <a:lnTo>
                    <a:pt x="84684" y="0"/>
                  </a:lnTo>
                  <a:lnTo>
                    <a:pt x="158042" y="0"/>
                  </a:lnTo>
                  <a:lnTo>
                    <a:pt x="158042" y="856089"/>
                  </a:lnTo>
                  <a:lnTo>
                    <a:pt x="166380" y="883159"/>
                  </a:lnTo>
                  <a:lnTo>
                    <a:pt x="186926" y="899557"/>
                  </a:lnTo>
                  <a:lnTo>
                    <a:pt x="212972" y="902500"/>
                  </a:lnTo>
                  <a:lnTo>
                    <a:pt x="237814" y="889201"/>
                  </a:lnTo>
                  <a:lnTo>
                    <a:pt x="118907" y="1200164"/>
                  </a:lnTo>
                  <a:lnTo>
                    <a:pt x="0" y="889201"/>
                  </a:lnTo>
                  <a:close/>
                </a:path>
              </a:pathLst>
            </a:custGeom>
            <a:solidFill>
              <a:srgbClr val="E3B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25926" y="5311014"/>
              <a:ext cx="238125" cy="1200785"/>
            </a:xfrm>
            <a:custGeom>
              <a:avLst/>
              <a:gdLst/>
              <a:ahLst/>
              <a:cxnLst/>
              <a:rect l="l" t="t" r="r" b="b"/>
              <a:pathLst>
                <a:path w="238125" h="1200784">
                  <a:moveTo>
                    <a:pt x="0" y="889201"/>
                  </a:moveTo>
                  <a:lnTo>
                    <a:pt x="5120" y="894332"/>
                  </a:lnTo>
                  <a:lnTo>
                    <a:pt x="29964" y="907458"/>
                  </a:lnTo>
                  <a:lnTo>
                    <a:pt x="55935" y="904424"/>
                  </a:lnTo>
                  <a:lnTo>
                    <a:pt x="76389" y="888015"/>
                  </a:lnTo>
                  <a:lnTo>
                    <a:pt x="84684" y="861016"/>
                  </a:lnTo>
                  <a:lnTo>
                    <a:pt x="84684" y="0"/>
                  </a:lnTo>
                  <a:lnTo>
                    <a:pt x="158042" y="0"/>
                  </a:lnTo>
                  <a:lnTo>
                    <a:pt x="158042" y="856089"/>
                  </a:lnTo>
                  <a:lnTo>
                    <a:pt x="166380" y="883159"/>
                  </a:lnTo>
                  <a:lnTo>
                    <a:pt x="186926" y="899557"/>
                  </a:lnTo>
                  <a:lnTo>
                    <a:pt x="212972" y="902500"/>
                  </a:lnTo>
                  <a:lnTo>
                    <a:pt x="237814" y="889201"/>
                  </a:lnTo>
                  <a:lnTo>
                    <a:pt x="118907" y="1200164"/>
                  </a:lnTo>
                  <a:lnTo>
                    <a:pt x="0" y="889201"/>
                  </a:lnTo>
                  <a:close/>
                </a:path>
              </a:pathLst>
            </a:custGeom>
            <a:solidFill>
              <a:srgbClr val="9ED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25926" y="7364967"/>
              <a:ext cx="238125" cy="1200785"/>
            </a:xfrm>
            <a:custGeom>
              <a:avLst/>
              <a:gdLst/>
              <a:ahLst/>
              <a:cxnLst/>
              <a:rect l="l" t="t" r="r" b="b"/>
              <a:pathLst>
                <a:path w="238125" h="1200784">
                  <a:moveTo>
                    <a:pt x="0" y="889201"/>
                  </a:moveTo>
                  <a:lnTo>
                    <a:pt x="5120" y="894332"/>
                  </a:lnTo>
                  <a:lnTo>
                    <a:pt x="29964" y="907458"/>
                  </a:lnTo>
                  <a:lnTo>
                    <a:pt x="55935" y="904424"/>
                  </a:lnTo>
                  <a:lnTo>
                    <a:pt x="76389" y="888015"/>
                  </a:lnTo>
                  <a:lnTo>
                    <a:pt x="84684" y="861016"/>
                  </a:lnTo>
                  <a:lnTo>
                    <a:pt x="84684" y="0"/>
                  </a:lnTo>
                  <a:lnTo>
                    <a:pt x="158042" y="0"/>
                  </a:lnTo>
                  <a:lnTo>
                    <a:pt x="158042" y="856089"/>
                  </a:lnTo>
                  <a:lnTo>
                    <a:pt x="166380" y="883159"/>
                  </a:lnTo>
                  <a:lnTo>
                    <a:pt x="186926" y="899557"/>
                  </a:lnTo>
                  <a:lnTo>
                    <a:pt x="212972" y="902500"/>
                  </a:lnTo>
                  <a:lnTo>
                    <a:pt x="237814" y="889201"/>
                  </a:lnTo>
                  <a:lnTo>
                    <a:pt x="118907" y="1200164"/>
                  </a:lnTo>
                  <a:lnTo>
                    <a:pt x="0" y="889201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9812" y="2621978"/>
            <a:ext cx="2880995" cy="1997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16599"/>
              </a:lnSpc>
              <a:spcBef>
                <a:spcPts val="90"/>
              </a:spcBef>
            </a:pPr>
            <a:r>
              <a:rPr sz="3700" b="1" spc="229" dirty="0">
                <a:solidFill>
                  <a:srgbClr val="292952"/>
                </a:solidFill>
                <a:latin typeface="Trebuchet MS"/>
                <a:cs typeface="Trebuchet MS"/>
              </a:rPr>
              <a:t>Çatışma </a:t>
            </a:r>
            <a:r>
              <a:rPr sz="3700" b="1" spc="265" dirty="0">
                <a:solidFill>
                  <a:srgbClr val="292952"/>
                </a:solidFill>
                <a:latin typeface="Trebuchet MS"/>
                <a:cs typeface="Trebuchet MS"/>
              </a:rPr>
              <a:t>Çözme </a:t>
            </a:r>
            <a:r>
              <a:rPr sz="3700" b="1" spc="145" dirty="0">
                <a:solidFill>
                  <a:srgbClr val="292952"/>
                </a:solidFill>
                <a:latin typeface="Trebuchet MS"/>
                <a:cs typeface="Trebuchet MS"/>
              </a:rPr>
              <a:t>Basamakları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44643" y="1576017"/>
            <a:ext cx="2343785" cy="4852035"/>
            <a:chOff x="15944643" y="1576017"/>
            <a:chExt cx="2343785" cy="4852035"/>
          </a:xfrm>
        </p:grpSpPr>
        <p:sp>
          <p:nvSpPr>
            <p:cNvPr id="3" name="object 3"/>
            <p:cNvSpPr/>
            <p:nvPr/>
          </p:nvSpPr>
          <p:spPr>
            <a:xfrm>
              <a:off x="15944643" y="1576017"/>
              <a:ext cx="2343785" cy="4852035"/>
            </a:xfrm>
            <a:custGeom>
              <a:avLst/>
              <a:gdLst/>
              <a:ahLst/>
              <a:cxnLst/>
              <a:rect l="l" t="t" r="r" b="b"/>
              <a:pathLst>
                <a:path w="2343784" h="4852035">
                  <a:moveTo>
                    <a:pt x="2343355" y="4851462"/>
                  </a:moveTo>
                  <a:lnTo>
                    <a:pt x="2269821" y="4822521"/>
                  </a:lnTo>
                  <a:lnTo>
                    <a:pt x="2233681" y="4789226"/>
                  </a:lnTo>
                  <a:lnTo>
                    <a:pt x="462208" y="2657437"/>
                  </a:lnTo>
                  <a:lnTo>
                    <a:pt x="418198" y="2603163"/>
                  </a:lnTo>
                  <a:lnTo>
                    <a:pt x="376694" y="2549323"/>
                  </a:lnTo>
                  <a:lnTo>
                    <a:pt x="337652" y="2495926"/>
                  </a:lnTo>
                  <a:lnTo>
                    <a:pt x="301023" y="2442979"/>
                  </a:lnTo>
                  <a:lnTo>
                    <a:pt x="266761" y="2390487"/>
                  </a:lnTo>
                  <a:lnTo>
                    <a:pt x="234817" y="2338455"/>
                  </a:lnTo>
                  <a:lnTo>
                    <a:pt x="205143" y="2286890"/>
                  </a:lnTo>
                  <a:lnTo>
                    <a:pt x="177693" y="2235796"/>
                  </a:lnTo>
                  <a:lnTo>
                    <a:pt x="152417" y="2185180"/>
                  </a:lnTo>
                  <a:lnTo>
                    <a:pt x="129268" y="2135048"/>
                  </a:lnTo>
                  <a:lnTo>
                    <a:pt x="108199" y="2085404"/>
                  </a:lnTo>
                  <a:lnTo>
                    <a:pt x="89161" y="2036255"/>
                  </a:lnTo>
                  <a:lnTo>
                    <a:pt x="72107" y="1987606"/>
                  </a:lnTo>
                  <a:lnTo>
                    <a:pt x="56989" y="1939464"/>
                  </a:lnTo>
                  <a:lnTo>
                    <a:pt x="43759" y="1891832"/>
                  </a:lnTo>
                  <a:lnTo>
                    <a:pt x="32369" y="1844718"/>
                  </a:lnTo>
                  <a:lnTo>
                    <a:pt x="22772" y="1798127"/>
                  </a:lnTo>
                  <a:lnTo>
                    <a:pt x="14919" y="1752064"/>
                  </a:lnTo>
                  <a:lnTo>
                    <a:pt x="8753" y="1706426"/>
                  </a:lnTo>
                  <a:lnTo>
                    <a:pt x="4257" y="1661547"/>
                  </a:lnTo>
                  <a:lnTo>
                    <a:pt x="1351" y="1617104"/>
                  </a:lnTo>
                  <a:lnTo>
                    <a:pt x="0" y="1573212"/>
                  </a:lnTo>
                  <a:lnTo>
                    <a:pt x="153" y="1529877"/>
                  </a:lnTo>
                  <a:lnTo>
                    <a:pt x="1765" y="1487105"/>
                  </a:lnTo>
                  <a:lnTo>
                    <a:pt x="4786" y="1444900"/>
                  </a:lnTo>
                  <a:lnTo>
                    <a:pt x="9170" y="1403270"/>
                  </a:lnTo>
                  <a:lnTo>
                    <a:pt x="14868" y="1362218"/>
                  </a:lnTo>
                  <a:lnTo>
                    <a:pt x="21833" y="1321752"/>
                  </a:lnTo>
                  <a:lnTo>
                    <a:pt x="30017" y="1281877"/>
                  </a:lnTo>
                  <a:lnTo>
                    <a:pt x="39371" y="1242598"/>
                  </a:lnTo>
                  <a:lnTo>
                    <a:pt x="49849" y="1203921"/>
                  </a:lnTo>
                  <a:lnTo>
                    <a:pt x="61403" y="1165852"/>
                  </a:lnTo>
                  <a:lnTo>
                    <a:pt x="73983" y="1128396"/>
                  </a:lnTo>
                  <a:lnTo>
                    <a:pt x="87544" y="1091560"/>
                  </a:lnTo>
                  <a:lnTo>
                    <a:pt x="102037" y="1055348"/>
                  </a:lnTo>
                  <a:lnTo>
                    <a:pt x="117470" y="1019644"/>
                  </a:lnTo>
                  <a:lnTo>
                    <a:pt x="133626" y="984821"/>
                  </a:lnTo>
                  <a:lnTo>
                    <a:pt x="150628" y="950517"/>
                  </a:lnTo>
                  <a:lnTo>
                    <a:pt x="186806" y="883857"/>
                  </a:lnTo>
                  <a:lnTo>
                    <a:pt x="225564" y="819831"/>
                  </a:lnTo>
                  <a:lnTo>
                    <a:pt x="266520" y="758486"/>
                  </a:lnTo>
                  <a:lnTo>
                    <a:pt x="309292" y="699866"/>
                  </a:lnTo>
                  <a:lnTo>
                    <a:pt x="353497" y="644016"/>
                  </a:lnTo>
                  <a:lnTo>
                    <a:pt x="398752" y="590981"/>
                  </a:lnTo>
                  <a:lnTo>
                    <a:pt x="444676" y="540808"/>
                  </a:lnTo>
                  <a:lnTo>
                    <a:pt x="490886" y="493541"/>
                  </a:lnTo>
                  <a:lnTo>
                    <a:pt x="536999" y="449225"/>
                  </a:lnTo>
                  <a:lnTo>
                    <a:pt x="582633" y="407906"/>
                  </a:lnTo>
                  <a:lnTo>
                    <a:pt x="627405" y="369629"/>
                  </a:lnTo>
                  <a:lnTo>
                    <a:pt x="679137" y="328276"/>
                  </a:lnTo>
                  <a:lnTo>
                    <a:pt x="734124" y="287664"/>
                  </a:lnTo>
                  <a:lnTo>
                    <a:pt x="792214" y="248182"/>
                  </a:lnTo>
                  <a:lnTo>
                    <a:pt x="853254" y="210221"/>
                  </a:lnTo>
                  <a:lnTo>
                    <a:pt x="917094" y="174171"/>
                  </a:lnTo>
                  <a:lnTo>
                    <a:pt x="983580" y="140422"/>
                  </a:lnTo>
                  <a:lnTo>
                    <a:pt x="1052561" y="109363"/>
                  </a:lnTo>
                  <a:lnTo>
                    <a:pt x="1087939" y="94964"/>
                  </a:lnTo>
                  <a:lnTo>
                    <a:pt x="1123884" y="81385"/>
                  </a:lnTo>
                  <a:lnTo>
                    <a:pt x="1160377" y="68673"/>
                  </a:lnTo>
                  <a:lnTo>
                    <a:pt x="1197398" y="56877"/>
                  </a:lnTo>
                  <a:lnTo>
                    <a:pt x="1234929" y="46047"/>
                  </a:lnTo>
                  <a:lnTo>
                    <a:pt x="1272951" y="36231"/>
                  </a:lnTo>
                  <a:lnTo>
                    <a:pt x="1311562" y="27454"/>
                  </a:lnTo>
                  <a:lnTo>
                    <a:pt x="1350390" y="19834"/>
                  </a:lnTo>
                  <a:lnTo>
                    <a:pt x="1389769" y="13352"/>
                  </a:lnTo>
                  <a:lnTo>
                    <a:pt x="1429563" y="8079"/>
                  </a:lnTo>
                  <a:lnTo>
                    <a:pt x="1469753" y="4063"/>
                  </a:lnTo>
                  <a:lnTo>
                    <a:pt x="1510319" y="1354"/>
                  </a:lnTo>
                  <a:lnTo>
                    <a:pt x="1551243" y="0"/>
                  </a:lnTo>
                  <a:lnTo>
                    <a:pt x="1592505" y="49"/>
                  </a:lnTo>
                  <a:lnTo>
                    <a:pt x="1634087" y="1551"/>
                  </a:lnTo>
                  <a:lnTo>
                    <a:pt x="1675969" y="4555"/>
                  </a:lnTo>
                  <a:lnTo>
                    <a:pt x="1718133" y="9109"/>
                  </a:lnTo>
                  <a:lnTo>
                    <a:pt x="1760560" y="15262"/>
                  </a:lnTo>
                  <a:lnTo>
                    <a:pt x="1803230" y="23062"/>
                  </a:lnTo>
                  <a:lnTo>
                    <a:pt x="1846124" y="32559"/>
                  </a:lnTo>
                  <a:lnTo>
                    <a:pt x="1889224" y="43800"/>
                  </a:lnTo>
                  <a:lnTo>
                    <a:pt x="1932511" y="56836"/>
                  </a:lnTo>
                  <a:lnTo>
                    <a:pt x="1976062" y="71752"/>
                  </a:lnTo>
                  <a:lnTo>
                    <a:pt x="2019567" y="88484"/>
                  </a:lnTo>
                  <a:lnTo>
                    <a:pt x="2063299" y="107194"/>
                  </a:lnTo>
                  <a:lnTo>
                    <a:pt x="2107142" y="127892"/>
                  </a:lnTo>
                  <a:lnTo>
                    <a:pt x="2151076" y="150628"/>
                  </a:lnTo>
                  <a:lnTo>
                    <a:pt x="2195082" y="175451"/>
                  </a:lnTo>
                  <a:lnTo>
                    <a:pt x="2239142" y="202408"/>
                  </a:lnTo>
                  <a:lnTo>
                    <a:pt x="2283237" y="231550"/>
                  </a:lnTo>
                  <a:lnTo>
                    <a:pt x="2327346" y="262924"/>
                  </a:lnTo>
                  <a:lnTo>
                    <a:pt x="2343355" y="4851462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569830" y="2329395"/>
              <a:ext cx="1475740" cy="1388110"/>
            </a:xfrm>
            <a:custGeom>
              <a:avLst/>
              <a:gdLst/>
              <a:ahLst/>
              <a:cxnLst/>
              <a:rect l="l" t="t" r="r" b="b"/>
              <a:pathLst>
                <a:path w="1475740" h="1388110">
                  <a:moveTo>
                    <a:pt x="163855" y="1145070"/>
                  </a:moveTo>
                  <a:lnTo>
                    <a:pt x="161302" y="1118603"/>
                  </a:lnTo>
                  <a:lnTo>
                    <a:pt x="147942" y="1091260"/>
                  </a:lnTo>
                  <a:lnTo>
                    <a:pt x="123875" y="1069695"/>
                  </a:lnTo>
                  <a:lnTo>
                    <a:pt x="92049" y="1059307"/>
                  </a:lnTo>
                  <a:lnTo>
                    <a:pt x="58572" y="1060780"/>
                  </a:lnTo>
                  <a:lnTo>
                    <a:pt x="29527" y="1074851"/>
                  </a:lnTo>
                  <a:lnTo>
                    <a:pt x="9563" y="1097584"/>
                  </a:lnTo>
                  <a:lnTo>
                    <a:pt x="0" y="1123378"/>
                  </a:lnTo>
                  <a:lnTo>
                    <a:pt x="1917" y="1150378"/>
                  </a:lnTo>
                  <a:lnTo>
                    <a:pt x="16421" y="1176756"/>
                  </a:lnTo>
                  <a:lnTo>
                    <a:pt x="42189" y="1197495"/>
                  </a:lnTo>
                  <a:lnTo>
                    <a:pt x="73914" y="1207909"/>
                  </a:lnTo>
                  <a:lnTo>
                    <a:pt x="106705" y="1206677"/>
                  </a:lnTo>
                  <a:lnTo>
                    <a:pt x="135661" y="1192479"/>
                  </a:lnTo>
                  <a:lnTo>
                    <a:pt x="155371" y="1169949"/>
                  </a:lnTo>
                  <a:lnTo>
                    <a:pt x="163855" y="1145070"/>
                  </a:lnTo>
                  <a:close/>
                </a:path>
                <a:path w="1475740" h="1388110">
                  <a:moveTo>
                    <a:pt x="1068717" y="776947"/>
                  </a:moveTo>
                  <a:lnTo>
                    <a:pt x="880148" y="550024"/>
                  </a:lnTo>
                  <a:lnTo>
                    <a:pt x="835799" y="510806"/>
                  </a:lnTo>
                  <a:lnTo>
                    <a:pt x="791794" y="494766"/>
                  </a:lnTo>
                  <a:lnTo>
                    <a:pt x="750366" y="496265"/>
                  </a:lnTo>
                  <a:lnTo>
                    <a:pt x="713765" y="509701"/>
                  </a:lnTo>
                  <a:lnTo>
                    <a:pt x="662343" y="550583"/>
                  </a:lnTo>
                  <a:lnTo>
                    <a:pt x="627608" y="612863"/>
                  </a:lnTo>
                  <a:lnTo>
                    <a:pt x="623900" y="652767"/>
                  </a:lnTo>
                  <a:lnTo>
                    <a:pt x="635381" y="697699"/>
                  </a:lnTo>
                  <a:lnTo>
                    <a:pt x="666635" y="747039"/>
                  </a:lnTo>
                  <a:lnTo>
                    <a:pt x="845578" y="962367"/>
                  </a:lnTo>
                  <a:lnTo>
                    <a:pt x="1068717" y="776947"/>
                  </a:lnTo>
                  <a:close/>
                </a:path>
                <a:path w="1475740" h="1388110">
                  <a:moveTo>
                    <a:pt x="1438211" y="86106"/>
                  </a:moveTo>
                  <a:lnTo>
                    <a:pt x="1435658" y="59639"/>
                  </a:lnTo>
                  <a:lnTo>
                    <a:pt x="1422311" y="32296"/>
                  </a:lnTo>
                  <a:lnTo>
                    <a:pt x="1398358" y="10629"/>
                  </a:lnTo>
                  <a:lnTo>
                    <a:pt x="1366824" y="0"/>
                  </a:lnTo>
                  <a:lnTo>
                    <a:pt x="1333627" y="1244"/>
                  </a:lnTo>
                  <a:lnTo>
                    <a:pt x="1304721" y="15201"/>
                  </a:lnTo>
                  <a:lnTo>
                    <a:pt x="1284757" y="37934"/>
                  </a:lnTo>
                  <a:lnTo>
                    <a:pt x="1275181" y="63728"/>
                  </a:lnTo>
                  <a:lnTo>
                    <a:pt x="1277099" y="90728"/>
                  </a:lnTo>
                  <a:lnTo>
                    <a:pt x="1291602" y="117106"/>
                  </a:lnTo>
                  <a:lnTo>
                    <a:pt x="1317244" y="137960"/>
                  </a:lnTo>
                  <a:lnTo>
                    <a:pt x="1348676" y="148602"/>
                  </a:lnTo>
                  <a:lnTo>
                    <a:pt x="1381188" y="147599"/>
                  </a:lnTo>
                  <a:lnTo>
                    <a:pt x="1410017" y="133515"/>
                  </a:lnTo>
                  <a:lnTo>
                    <a:pt x="1429727" y="110985"/>
                  </a:lnTo>
                  <a:lnTo>
                    <a:pt x="1438211" y="86106"/>
                  </a:lnTo>
                  <a:close/>
                </a:path>
                <a:path w="1475740" h="1388110">
                  <a:moveTo>
                    <a:pt x="1475676" y="788797"/>
                  </a:moveTo>
                  <a:lnTo>
                    <a:pt x="1474165" y="763955"/>
                  </a:lnTo>
                  <a:lnTo>
                    <a:pt x="1472336" y="747966"/>
                  </a:lnTo>
                  <a:lnTo>
                    <a:pt x="1471358" y="741984"/>
                  </a:lnTo>
                  <a:lnTo>
                    <a:pt x="1468196" y="726401"/>
                  </a:lnTo>
                  <a:lnTo>
                    <a:pt x="1437081" y="732663"/>
                  </a:lnTo>
                  <a:lnTo>
                    <a:pt x="1440243" y="748245"/>
                  </a:lnTo>
                  <a:lnTo>
                    <a:pt x="1442212" y="760818"/>
                  </a:lnTo>
                  <a:lnTo>
                    <a:pt x="1444421" y="794473"/>
                  </a:lnTo>
                  <a:lnTo>
                    <a:pt x="1442796" y="844956"/>
                  </a:lnTo>
                  <a:lnTo>
                    <a:pt x="1433296" y="908024"/>
                  </a:lnTo>
                  <a:lnTo>
                    <a:pt x="1421523" y="952639"/>
                  </a:lnTo>
                  <a:lnTo>
                    <a:pt x="1405966" y="995489"/>
                  </a:lnTo>
                  <a:lnTo>
                    <a:pt x="1386586" y="1036510"/>
                  </a:lnTo>
                  <a:lnTo>
                    <a:pt x="1363395" y="1075664"/>
                  </a:lnTo>
                  <a:lnTo>
                    <a:pt x="1336370" y="1112875"/>
                  </a:lnTo>
                  <a:lnTo>
                    <a:pt x="1305496" y="1148105"/>
                  </a:lnTo>
                  <a:lnTo>
                    <a:pt x="1270762" y="1181290"/>
                  </a:lnTo>
                  <a:lnTo>
                    <a:pt x="1232154" y="1212380"/>
                  </a:lnTo>
                  <a:lnTo>
                    <a:pt x="1173721" y="1250569"/>
                  </a:lnTo>
                  <a:lnTo>
                    <a:pt x="1112443" y="1281303"/>
                  </a:lnTo>
                  <a:lnTo>
                    <a:pt x="1050429" y="1305407"/>
                  </a:lnTo>
                  <a:lnTo>
                    <a:pt x="989774" y="1323670"/>
                  </a:lnTo>
                  <a:lnTo>
                    <a:pt x="932561" y="1336890"/>
                  </a:lnTo>
                  <a:lnTo>
                    <a:pt x="880884" y="1345895"/>
                  </a:lnTo>
                  <a:lnTo>
                    <a:pt x="836853" y="1351483"/>
                  </a:lnTo>
                  <a:lnTo>
                    <a:pt x="780059" y="1355598"/>
                  </a:lnTo>
                  <a:lnTo>
                    <a:pt x="771499" y="1355750"/>
                  </a:lnTo>
                  <a:lnTo>
                    <a:pt x="754697" y="1355712"/>
                  </a:lnTo>
                  <a:lnTo>
                    <a:pt x="754824" y="1387805"/>
                  </a:lnTo>
                  <a:lnTo>
                    <a:pt x="807072" y="1386598"/>
                  </a:lnTo>
                  <a:lnTo>
                    <a:pt x="888911" y="1377911"/>
                  </a:lnTo>
                  <a:lnTo>
                    <a:pt x="942174" y="1368640"/>
                  </a:lnTo>
                  <a:lnTo>
                    <a:pt x="1000975" y="1354924"/>
                  </a:lnTo>
                  <a:lnTo>
                    <a:pt x="1063294" y="1335925"/>
                  </a:lnTo>
                  <a:lnTo>
                    <a:pt x="1127112" y="1310779"/>
                  </a:lnTo>
                  <a:lnTo>
                    <a:pt x="1190396" y="1278610"/>
                  </a:lnTo>
                  <a:lnTo>
                    <a:pt x="1251140" y="1238592"/>
                  </a:lnTo>
                  <a:lnTo>
                    <a:pt x="1257452" y="1233576"/>
                  </a:lnTo>
                  <a:lnTo>
                    <a:pt x="1270317" y="1223835"/>
                  </a:lnTo>
                  <a:lnTo>
                    <a:pt x="1332026" y="1166634"/>
                  </a:lnTo>
                  <a:lnTo>
                    <a:pt x="1376311" y="1112837"/>
                  </a:lnTo>
                  <a:lnTo>
                    <a:pt x="1402092" y="1072159"/>
                  </a:lnTo>
                  <a:lnTo>
                    <a:pt x="1436319" y="1005065"/>
                  </a:lnTo>
                  <a:lnTo>
                    <a:pt x="1454442" y="953414"/>
                  </a:lnTo>
                  <a:lnTo>
                    <a:pt x="1466240" y="904798"/>
                  </a:lnTo>
                  <a:lnTo>
                    <a:pt x="1472920" y="860374"/>
                  </a:lnTo>
                  <a:lnTo>
                    <a:pt x="1475663" y="821321"/>
                  </a:lnTo>
                  <a:lnTo>
                    <a:pt x="1475676" y="788797"/>
                  </a:lnTo>
                  <a:close/>
                </a:path>
              </a:pathLst>
            </a:custGeom>
            <a:solidFill>
              <a:srgbClr val="292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8005" y="8540636"/>
            <a:ext cx="2218055" cy="1746885"/>
            <a:chOff x="78005" y="8540636"/>
            <a:chExt cx="2218055" cy="1746885"/>
          </a:xfrm>
        </p:grpSpPr>
        <p:sp>
          <p:nvSpPr>
            <p:cNvPr id="6" name="object 6"/>
            <p:cNvSpPr/>
            <p:nvPr/>
          </p:nvSpPr>
          <p:spPr>
            <a:xfrm>
              <a:off x="78005" y="8540636"/>
              <a:ext cx="2218055" cy="1746885"/>
            </a:xfrm>
            <a:custGeom>
              <a:avLst/>
              <a:gdLst/>
              <a:ahLst/>
              <a:cxnLst/>
              <a:rect l="l" t="t" r="r" b="b"/>
              <a:pathLst>
                <a:path w="2218055" h="1746884">
                  <a:moveTo>
                    <a:pt x="0" y="1746362"/>
                  </a:moveTo>
                  <a:lnTo>
                    <a:pt x="642018" y="507315"/>
                  </a:lnTo>
                  <a:lnTo>
                    <a:pt x="675008" y="447019"/>
                  </a:lnTo>
                  <a:lnTo>
                    <a:pt x="709027" y="391276"/>
                  </a:lnTo>
                  <a:lnTo>
                    <a:pt x="743988" y="339950"/>
                  </a:lnTo>
                  <a:lnTo>
                    <a:pt x="779807" y="292894"/>
                  </a:lnTo>
                  <a:lnTo>
                    <a:pt x="816401" y="249962"/>
                  </a:lnTo>
                  <a:lnTo>
                    <a:pt x="853687" y="211008"/>
                  </a:lnTo>
                  <a:lnTo>
                    <a:pt x="891582" y="175886"/>
                  </a:lnTo>
                  <a:lnTo>
                    <a:pt x="930003" y="144448"/>
                  </a:lnTo>
                  <a:lnTo>
                    <a:pt x="968867" y="116550"/>
                  </a:lnTo>
                  <a:lnTo>
                    <a:pt x="1008090" y="92043"/>
                  </a:lnTo>
                  <a:lnTo>
                    <a:pt x="1047590" y="70783"/>
                  </a:lnTo>
                  <a:lnTo>
                    <a:pt x="1087284" y="52623"/>
                  </a:lnTo>
                  <a:lnTo>
                    <a:pt x="1127088" y="37416"/>
                  </a:lnTo>
                  <a:lnTo>
                    <a:pt x="1166920" y="25016"/>
                  </a:lnTo>
                  <a:lnTo>
                    <a:pt x="1206696" y="15276"/>
                  </a:lnTo>
                  <a:lnTo>
                    <a:pt x="1246334" y="8051"/>
                  </a:lnTo>
                  <a:lnTo>
                    <a:pt x="1285749" y="3195"/>
                  </a:lnTo>
                  <a:lnTo>
                    <a:pt x="1324860" y="559"/>
                  </a:lnTo>
                  <a:lnTo>
                    <a:pt x="1363583" y="0"/>
                  </a:lnTo>
                  <a:lnTo>
                    <a:pt x="1401836" y="1369"/>
                  </a:lnTo>
                  <a:lnTo>
                    <a:pt x="1476595" y="9309"/>
                  </a:lnTo>
                  <a:lnTo>
                    <a:pt x="1548473" y="23209"/>
                  </a:lnTo>
                  <a:lnTo>
                    <a:pt x="1616807" y="41898"/>
                  </a:lnTo>
                  <a:lnTo>
                    <a:pt x="1680931" y="64205"/>
                  </a:lnTo>
                  <a:lnTo>
                    <a:pt x="1740181" y="88961"/>
                  </a:lnTo>
                  <a:lnTo>
                    <a:pt x="1793892" y="114994"/>
                  </a:lnTo>
                  <a:lnTo>
                    <a:pt x="1852556" y="148150"/>
                  </a:lnTo>
                  <a:lnTo>
                    <a:pt x="1911613" y="187576"/>
                  </a:lnTo>
                  <a:lnTo>
                    <a:pt x="1969559" y="233315"/>
                  </a:lnTo>
                  <a:lnTo>
                    <a:pt x="2024889" y="285410"/>
                  </a:lnTo>
                  <a:lnTo>
                    <a:pt x="2051102" y="313854"/>
                  </a:lnTo>
                  <a:lnTo>
                    <a:pt x="2076098" y="343903"/>
                  </a:lnTo>
                  <a:lnTo>
                    <a:pt x="2099688" y="375562"/>
                  </a:lnTo>
                  <a:lnTo>
                    <a:pt x="2121683" y="408837"/>
                  </a:lnTo>
                  <a:lnTo>
                    <a:pt x="2141896" y="443733"/>
                  </a:lnTo>
                  <a:lnTo>
                    <a:pt x="2160138" y="480256"/>
                  </a:lnTo>
                  <a:lnTo>
                    <a:pt x="2176222" y="518410"/>
                  </a:lnTo>
                  <a:lnTo>
                    <a:pt x="2189959" y="558201"/>
                  </a:lnTo>
                  <a:lnTo>
                    <a:pt x="2201162" y="599635"/>
                  </a:lnTo>
                  <a:lnTo>
                    <a:pt x="2209642" y="642716"/>
                  </a:lnTo>
                  <a:lnTo>
                    <a:pt x="2215211" y="687451"/>
                  </a:lnTo>
                  <a:lnTo>
                    <a:pt x="2217682" y="733844"/>
                  </a:lnTo>
                  <a:lnTo>
                    <a:pt x="2216865" y="781900"/>
                  </a:lnTo>
                  <a:lnTo>
                    <a:pt x="2212574" y="831626"/>
                  </a:lnTo>
                  <a:lnTo>
                    <a:pt x="2204620" y="883027"/>
                  </a:lnTo>
                  <a:lnTo>
                    <a:pt x="2192814" y="936107"/>
                  </a:lnTo>
                  <a:lnTo>
                    <a:pt x="2176970" y="990872"/>
                  </a:lnTo>
                  <a:lnTo>
                    <a:pt x="2156898" y="1047328"/>
                  </a:lnTo>
                  <a:lnTo>
                    <a:pt x="2132411" y="1105480"/>
                  </a:lnTo>
                  <a:lnTo>
                    <a:pt x="2103320" y="1165333"/>
                  </a:lnTo>
                  <a:lnTo>
                    <a:pt x="1802257" y="1746362"/>
                  </a:lnTo>
                  <a:lnTo>
                    <a:pt x="0" y="1746362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7691" y="9167439"/>
              <a:ext cx="219259" cy="2495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07485" y="8965543"/>
              <a:ext cx="859155" cy="678815"/>
            </a:xfrm>
            <a:custGeom>
              <a:avLst/>
              <a:gdLst/>
              <a:ahLst/>
              <a:cxnLst/>
              <a:rect l="l" t="t" r="r" b="b"/>
              <a:pathLst>
                <a:path w="859155" h="678815">
                  <a:moveTo>
                    <a:pt x="21687" y="81260"/>
                  </a:moveTo>
                  <a:lnTo>
                    <a:pt x="8791" y="70039"/>
                  </a:lnTo>
                  <a:lnTo>
                    <a:pt x="1441" y="54266"/>
                  </a:lnTo>
                  <a:lnTo>
                    <a:pt x="0" y="36605"/>
                  </a:lnTo>
                  <a:lnTo>
                    <a:pt x="4831" y="19718"/>
                  </a:lnTo>
                  <a:lnTo>
                    <a:pt x="14739" y="7172"/>
                  </a:lnTo>
                  <a:lnTo>
                    <a:pt x="27538" y="652"/>
                  </a:lnTo>
                  <a:lnTo>
                    <a:pt x="42106" y="0"/>
                  </a:lnTo>
                  <a:lnTo>
                    <a:pt x="57324" y="5057"/>
                  </a:lnTo>
                  <a:lnTo>
                    <a:pt x="70175" y="16345"/>
                  </a:lnTo>
                  <a:lnTo>
                    <a:pt x="77788" y="32404"/>
                  </a:lnTo>
                  <a:lnTo>
                    <a:pt x="79256" y="50111"/>
                  </a:lnTo>
                  <a:lnTo>
                    <a:pt x="73674" y="66337"/>
                  </a:lnTo>
                  <a:lnTo>
                    <a:pt x="63063" y="78519"/>
                  </a:lnTo>
                  <a:lnTo>
                    <a:pt x="50652" y="85239"/>
                  </a:lnTo>
                  <a:lnTo>
                    <a:pt x="36755" y="86239"/>
                  </a:lnTo>
                  <a:lnTo>
                    <a:pt x="21687" y="81260"/>
                  </a:lnTo>
                  <a:close/>
                </a:path>
                <a:path w="859155" h="678815">
                  <a:moveTo>
                    <a:pt x="338642" y="673751"/>
                  </a:moveTo>
                  <a:lnTo>
                    <a:pt x="237595" y="621393"/>
                  </a:lnTo>
                  <a:lnTo>
                    <a:pt x="284089" y="643955"/>
                  </a:lnTo>
                  <a:lnTo>
                    <a:pt x="331401" y="657280"/>
                  </a:lnTo>
                  <a:lnTo>
                    <a:pt x="379336" y="661510"/>
                  </a:lnTo>
                  <a:lnTo>
                    <a:pt x="427702" y="656786"/>
                  </a:lnTo>
                  <a:lnTo>
                    <a:pt x="485475" y="638744"/>
                  </a:lnTo>
                  <a:lnTo>
                    <a:pt x="514161" y="622373"/>
                  </a:lnTo>
                  <a:lnTo>
                    <a:pt x="523624" y="636293"/>
                  </a:lnTo>
                  <a:lnTo>
                    <a:pt x="478782" y="659569"/>
                  </a:lnTo>
                  <a:lnTo>
                    <a:pt x="436058" y="672225"/>
                  </a:lnTo>
                  <a:lnTo>
                    <a:pt x="380906" y="678334"/>
                  </a:lnTo>
                  <a:lnTo>
                    <a:pt x="338642" y="673751"/>
                  </a:lnTo>
                  <a:close/>
                </a:path>
                <a:path w="859155" h="678815">
                  <a:moveTo>
                    <a:pt x="243598" y="644468"/>
                  </a:moveTo>
                  <a:lnTo>
                    <a:pt x="238542" y="641848"/>
                  </a:lnTo>
                  <a:lnTo>
                    <a:pt x="233748" y="638720"/>
                  </a:lnTo>
                  <a:lnTo>
                    <a:pt x="228692" y="636100"/>
                  </a:lnTo>
                  <a:lnTo>
                    <a:pt x="177110" y="598735"/>
                  </a:lnTo>
                  <a:lnTo>
                    <a:pt x="134742" y="555553"/>
                  </a:lnTo>
                  <a:lnTo>
                    <a:pt x="101571" y="511950"/>
                  </a:lnTo>
                  <a:lnTo>
                    <a:pt x="77583" y="473319"/>
                  </a:lnTo>
                  <a:lnTo>
                    <a:pt x="57089" y="432551"/>
                  </a:lnTo>
                  <a:lnTo>
                    <a:pt x="53652" y="424330"/>
                  </a:lnTo>
                  <a:lnTo>
                    <a:pt x="69310" y="417631"/>
                  </a:lnTo>
                  <a:lnTo>
                    <a:pt x="72746" y="425852"/>
                  </a:lnTo>
                  <a:lnTo>
                    <a:pt x="79773" y="440760"/>
                  </a:lnTo>
                  <a:lnTo>
                    <a:pt x="100071" y="477290"/>
                  </a:lnTo>
                  <a:lnTo>
                    <a:pt x="133341" y="525920"/>
                  </a:lnTo>
                  <a:lnTo>
                    <a:pt x="179282" y="577129"/>
                  </a:lnTo>
                  <a:lnTo>
                    <a:pt x="237595" y="621393"/>
                  </a:lnTo>
                  <a:lnTo>
                    <a:pt x="338642" y="673751"/>
                  </a:lnTo>
                  <a:lnTo>
                    <a:pt x="315895" y="671285"/>
                  </a:lnTo>
                  <a:lnTo>
                    <a:pt x="243598" y="644468"/>
                  </a:lnTo>
                  <a:close/>
                </a:path>
                <a:path w="859155" h="678815">
                  <a:moveTo>
                    <a:pt x="801355" y="485249"/>
                  </a:moveTo>
                  <a:lnTo>
                    <a:pt x="788538" y="474069"/>
                  </a:lnTo>
                  <a:lnTo>
                    <a:pt x="781361" y="458386"/>
                  </a:lnTo>
                  <a:lnTo>
                    <a:pt x="780094" y="440815"/>
                  </a:lnTo>
                  <a:lnTo>
                    <a:pt x="785005" y="423969"/>
                  </a:lnTo>
                  <a:lnTo>
                    <a:pt x="794913" y="411423"/>
                  </a:lnTo>
                  <a:lnTo>
                    <a:pt x="807711" y="404903"/>
                  </a:lnTo>
                  <a:lnTo>
                    <a:pt x="822280" y="404250"/>
                  </a:lnTo>
                  <a:lnTo>
                    <a:pt x="837497" y="409308"/>
                  </a:lnTo>
                  <a:lnTo>
                    <a:pt x="850270" y="420555"/>
                  </a:lnTo>
                  <a:lnTo>
                    <a:pt x="857708" y="436524"/>
                  </a:lnTo>
                  <a:lnTo>
                    <a:pt x="859003" y="454140"/>
                  </a:lnTo>
                  <a:lnTo>
                    <a:pt x="853342" y="470326"/>
                  </a:lnTo>
                  <a:lnTo>
                    <a:pt x="842731" y="482508"/>
                  </a:lnTo>
                  <a:lnTo>
                    <a:pt x="830320" y="489228"/>
                  </a:lnTo>
                  <a:lnTo>
                    <a:pt x="816423" y="490228"/>
                  </a:lnTo>
                  <a:lnTo>
                    <a:pt x="801355" y="485249"/>
                  </a:lnTo>
                  <a:close/>
                </a:path>
              </a:pathLst>
            </a:custGeom>
            <a:solidFill>
              <a:srgbClr val="292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5729157" y="1220126"/>
            <a:ext cx="1477645" cy="1821814"/>
          </a:xfrm>
          <a:custGeom>
            <a:avLst/>
            <a:gdLst/>
            <a:ahLst/>
            <a:cxnLst/>
            <a:rect l="l" t="t" r="r" b="b"/>
            <a:pathLst>
              <a:path w="1477644" h="1821814">
                <a:moveTo>
                  <a:pt x="761118" y="426629"/>
                </a:moveTo>
                <a:lnTo>
                  <a:pt x="417312" y="644644"/>
                </a:lnTo>
                <a:lnTo>
                  <a:pt x="458909" y="0"/>
                </a:lnTo>
                <a:lnTo>
                  <a:pt x="761118" y="426629"/>
                </a:lnTo>
                <a:close/>
              </a:path>
              <a:path w="1477644" h="1821814">
                <a:moveTo>
                  <a:pt x="476736" y="1821712"/>
                </a:moveTo>
                <a:lnTo>
                  <a:pt x="453562" y="1209335"/>
                </a:lnTo>
                <a:lnTo>
                  <a:pt x="74054" y="1200643"/>
                </a:lnTo>
                <a:lnTo>
                  <a:pt x="313081" y="920226"/>
                </a:lnTo>
                <a:lnTo>
                  <a:pt x="0" y="588087"/>
                </a:lnTo>
                <a:lnTo>
                  <a:pt x="417312" y="644644"/>
                </a:lnTo>
                <a:lnTo>
                  <a:pt x="761118" y="426629"/>
                </a:lnTo>
                <a:lnTo>
                  <a:pt x="841088" y="539523"/>
                </a:lnTo>
                <a:lnTo>
                  <a:pt x="1235391" y="289487"/>
                </a:lnTo>
                <a:lnTo>
                  <a:pt x="1101964" y="690181"/>
                </a:lnTo>
                <a:lnTo>
                  <a:pt x="1406441" y="832192"/>
                </a:lnTo>
                <a:lnTo>
                  <a:pt x="1182758" y="974035"/>
                </a:lnTo>
                <a:lnTo>
                  <a:pt x="1218185" y="1119809"/>
                </a:lnTo>
                <a:lnTo>
                  <a:pt x="889797" y="1328047"/>
                </a:lnTo>
                <a:lnTo>
                  <a:pt x="476736" y="1821712"/>
                </a:lnTo>
                <a:close/>
              </a:path>
              <a:path w="1477644" h="1821814">
                <a:moveTo>
                  <a:pt x="1235391" y="289487"/>
                </a:moveTo>
                <a:lnTo>
                  <a:pt x="841088" y="539523"/>
                </a:lnTo>
                <a:lnTo>
                  <a:pt x="1276279" y="166693"/>
                </a:lnTo>
                <a:lnTo>
                  <a:pt x="1235391" y="289487"/>
                </a:lnTo>
                <a:close/>
              </a:path>
              <a:path w="1477644" h="1821814">
                <a:moveTo>
                  <a:pt x="1477613" y="865387"/>
                </a:moveTo>
                <a:lnTo>
                  <a:pt x="1182758" y="974035"/>
                </a:lnTo>
                <a:lnTo>
                  <a:pt x="1406441" y="832192"/>
                </a:lnTo>
                <a:lnTo>
                  <a:pt x="1477613" y="865387"/>
                </a:lnTo>
                <a:close/>
              </a:path>
              <a:path w="1477644" h="1821814">
                <a:moveTo>
                  <a:pt x="1291870" y="1423002"/>
                </a:moveTo>
                <a:lnTo>
                  <a:pt x="889797" y="1328047"/>
                </a:lnTo>
                <a:lnTo>
                  <a:pt x="1218185" y="1119809"/>
                </a:lnTo>
                <a:lnTo>
                  <a:pt x="1291870" y="1423002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45575" y="0"/>
            <a:ext cx="13404215" cy="10287000"/>
            <a:chOff x="1945575" y="0"/>
            <a:chExt cx="13404215" cy="102870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1633" y="0"/>
              <a:ext cx="8049938" cy="10286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45563" y="11"/>
              <a:ext cx="13404215" cy="10287000"/>
            </a:xfrm>
            <a:custGeom>
              <a:avLst/>
              <a:gdLst/>
              <a:ahLst/>
              <a:cxnLst/>
              <a:rect l="l" t="t" r="r" b="b"/>
              <a:pathLst>
                <a:path w="13404215" h="10287000">
                  <a:moveTo>
                    <a:pt x="3469640" y="436956"/>
                  </a:moveTo>
                  <a:lnTo>
                    <a:pt x="3118993" y="239826"/>
                  </a:lnTo>
                  <a:lnTo>
                    <a:pt x="3251352" y="0"/>
                  </a:lnTo>
                  <a:lnTo>
                    <a:pt x="601827" y="0"/>
                  </a:lnTo>
                  <a:lnTo>
                    <a:pt x="734187" y="239826"/>
                  </a:lnTo>
                  <a:lnTo>
                    <a:pt x="383540" y="436956"/>
                  </a:lnTo>
                  <a:lnTo>
                    <a:pt x="692150" y="695426"/>
                  </a:lnTo>
                  <a:lnTo>
                    <a:pt x="436092" y="1006449"/>
                  </a:lnTo>
                  <a:lnTo>
                    <a:pt x="816838" y="1135519"/>
                  </a:lnTo>
                  <a:lnTo>
                    <a:pt x="737108" y="1376108"/>
                  </a:lnTo>
                  <a:lnTo>
                    <a:pt x="539394" y="1404226"/>
                  </a:lnTo>
                  <a:lnTo>
                    <a:pt x="734187" y="1757210"/>
                  </a:lnTo>
                  <a:lnTo>
                    <a:pt x="383540" y="1954339"/>
                  </a:lnTo>
                  <a:lnTo>
                    <a:pt x="692150" y="2212810"/>
                  </a:lnTo>
                  <a:lnTo>
                    <a:pt x="436092" y="2523833"/>
                  </a:lnTo>
                  <a:lnTo>
                    <a:pt x="816838" y="2652903"/>
                  </a:lnTo>
                  <a:lnTo>
                    <a:pt x="803821" y="2692184"/>
                  </a:lnTo>
                  <a:lnTo>
                    <a:pt x="645223" y="2655074"/>
                  </a:lnTo>
                  <a:lnTo>
                    <a:pt x="695134" y="3020136"/>
                  </a:lnTo>
                  <a:lnTo>
                    <a:pt x="689940" y="3035820"/>
                  </a:lnTo>
                  <a:lnTo>
                    <a:pt x="697242" y="3035503"/>
                  </a:lnTo>
                  <a:lnTo>
                    <a:pt x="699897" y="3054896"/>
                  </a:lnTo>
                  <a:lnTo>
                    <a:pt x="302018" y="3111500"/>
                  </a:lnTo>
                  <a:lnTo>
                    <a:pt x="496811" y="3464471"/>
                  </a:lnTo>
                  <a:lnTo>
                    <a:pt x="146164" y="3661600"/>
                  </a:lnTo>
                  <a:lnTo>
                    <a:pt x="454774" y="3920071"/>
                  </a:lnTo>
                  <a:lnTo>
                    <a:pt x="198716" y="4231106"/>
                  </a:lnTo>
                  <a:lnTo>
                    <a:pt x="579462" y="4360164"/>
                  </a:lnTo>
                  <a:lnTo>
                    <a:pt x="461302" y="4716691"/>
                  </a:lnTo>
                  <a:lnTo>
                    <a:pt x="302018" y="4739348"/>
                  </a:lnTo>
                  <a:lnTo>
                    <a:pt x="496811" y="5092331"/>
                  </a:lnTo>
                  <a:lnTo>
                    <a:pt x="146164" y="5289448"/>
                  </a:lnTo>
                  <a:lnTo>
                    <a:pt x="454774" y="5547931"/>
                  </a:lnTo>
                  <a:lnTo>
                    <a:pt x="198716" y="5858954"/>
                  </a:lnTo>
                  <a:lnTo>
                    <a:pt x="579462" y="5988012"/>
                  </a:lnTo>
                  <a:lnTo>
                    <a:pt x="520293" y="6166548"/>
                  </a:lnTo>
                  <a:lnTo>
                    <a:pt x="302018" y="6197600"/>
                  </a:lnTo>
                  <a:lnTo>
                    <a:pt x="496811" y="6550571"/>
                  </a:lnTo>
                  <a:lnTo>
                    <a:pt x="146164" y="6747700"/>
                  </a:lnTo>
                  <a:lnTo>
                    <a:pt x="454774" y="7006171"/>
                  </a:lnTo>
                  <a:lnTo>
                    <a:pt x="198716" y="7317206"/>
                  </a:lnTo>
                  <a:lnTo>
                    <a:pt x="579462" y="7446264"/>
                  </a:lnTo>
                  <a:lnTo>
                    <a:pt x="563435" y="7494613"/>
                  </a:lnTo>
                  <a:lnTo>
                    <a:pt x="302018" y="7531798"/>
                  </a:lnTo>
                  <a:lnTo>
                    <a:pt x="457644" y="7813827"/>
                  </a:lnTo>
                  <a:lnTo>
                    <a:pt x="452564" y="7829182"/>
                  </a:lnTo>
                  <a:lnTo>
                    <a:pt x="465797" y="7828597"/>
                  </a:lnTo>
                  <a:lnTo>
                    <a:pt x="496811" y="7884769"/>
                  </a:lnTo>
                  <a:lnTo>
                    <a:pt x="146164" y="8081899"/>
                  </a:lnTo>
                  <a:lnTo>
                    <a:pt x="454774" y="8340369"/>
                  </a:lnTo>
                  <a:lnTo>
                    <a:pt x="198716" y="8651405"/>
                  </a:lnTo>
                  <a:lnTo>
                    <a:pt x="579462" y="8780462"/>
                  </a:lnTo>
                  <a:lnTo>
                    <a:pt x="511568" y="8985301"/>
                  </a:lnTo>
                  <a:lnTo>
                    <a:pt x="499059" y="8982367"/>
                  </a:lnTo>
                  <a:lnTo>
                    <a:pt x="502996" y="9011196"/>
                  </a:lnTo>
                  <a:lnTo>
                    <a:pt x="452564" y="9163380"/>
                  </a:lnTo>
                  <a:lnTo>
                    <a:pt x="523379" y="9160243"/>
                  </a:lnTo>
                  <a:lnTo>
                    <a:pt x="553732" y="9382188"/>
                  </a:lnTo>
                  <a:lnTo>
                    <a:pt x="155854" y="9438792"/>
                  </a:lnTo>
                  <a:lnTo>
                    <a:pt x="350647" y="9791763"/>
                  </a:lnTo>
                  <a:lnTo>
                    <a:pt x="0" y="9988893"/>
                  </a:lnTo>
                  <a:lnTo>
                    <a:pt x="308610" y="10247363"/>
                  </a:lnTo>
                  <a:lnTo>
                    <a:pt x="275996" y="10286987"/>
                  </a:lnTo>
                  <a:lnTo>
                    <a:pt x="2810116" y="10286987"/>
                  </a:lnTo>
                  <a:lnTo>
                    <a:pt x="2777490" y="10247363"/>
                  </a:lnTo>
                  <a:lnTo>
                    <a:pt x="3086100" y="9988893"/>
                  </a:lnTo>
                  <a:lnTo>
                    <a:pt x="2735453" y="9791763"/>
                  </a:lnTo>
                  <a:lnTo>
                    <a:pt x="2930258" y="9438792"/>
                  </a:lnTo>
                  <a:lnTo>
                    <a:pt x="2532380" y="9382188"/>
                  </a:lnTo>
                  <a:lnTo>
                    <a:pt x="2564485" y="9147365"/>
                  </a:lnTo>
                  <a:lnTo>
                    <a:pt x="2925876" y="9163380"/>
                  </a:lnTo>
                  <a:lnTo>
                    <a:pt x="2919984" y="9145587"/>
                  </a:lnTo>
                  <a:lnTo>
                    <a:pt x="2798978" y="8780462"/>
                  </a:lnTo>
                  <a:lnTo>
                    <a:pt x="3179724" y="8651405"/>
                  </a:lnTo>
                  <a:lnTo>
                    <a:pt x="2923654" y="8340369"/>
                  </a:lnTo>
                  <a:lnTo>
                    <a:pt x="3232264" y="8081899"/>
                  </a:lnTo>
                  <a:lnTo>
                    <a:pt x="2881617" y="7884769"/>
                  </a:lnTo>
                  <a:lnTo>
                    <a:pt x="2912618" y="7828597"/>
                  </a:lnTo>
                  <a:lnTo>
                    <a:pt x="2925876" y="7829182"/>
                  </a:lnTo>
                  <a:lnTo>
                    <a:pt x="2920771" y="7813815"/>
                  </a:lnTo>
                  <a:lnTo>
                    <a:pt x="3076422" y="7531798"/>
                  </a:lnTo>
                  <a:lnTo>
                    <a:pt x="2814993" y="7494613"/>
                  </a:lnTo>
                  <a:lnTo>
                    <a:pt x="2798978" y="7446264"/>
                  </a:lnTo>
                  <a:lnTo>
                    <a:pt x="3179724" y="7317206"/>
                  </a:lnTo>
                  <a:lnTo>
                    <a:pt x="2923654" y="7006171"/>
                  </a:lnTo>
                  <a:lnTo>
                    <a:pt x="3232264" y="6747700"/>
                  </a:lnTo>
                  <a:lnTo>
                    <a:pt x="2881617" y="6550571"/>
                  </a:lnTo>
                  <a:lnTo>
                    <a:pt x="3076422" y="6197600"/>
                  </a:lnTo>
                  <a:lnTo>
                    <a:pt x="2858135" y="6166548"/>
                  </a:lnTo>
                  <a:lnTo>
                    <a:pt x="2798978" y="5988012"/>
                  </a:lnTo>
                  <a:lnTo>
                    <a:pt x="3179724" y="5858954"/>
                  </a:lnTo>
                  <a:lnTo>
                    <a:pt x="2923654" y="5547931"/>
                  </a:lnTo>
                  <a:lnTo>
                    <a:pt x="3232264" y="5289448"/>
                  </a:lnTo>
                  <a:lnTo>
                    <a:pt x="2881617" y="5092331"/>
                  </a:lnTo>
                  <a:lnTo>
                    <a:pt x="3076422" y="4739348"/>
                  </a:lnTo>
                  <a:lnTo>
                    <a:pt x="2917126" y="4716691"/>
                  </a:lnTo>
                  <a:lnTo>
                    <a:pt x="2798978" y="4360164"/>
                  </a:lnTo>
                  <a:lnTo>
                    <a:pt x="3179724" y="4231106"/>
                  </a:lnTo>
                  <a:lnTo>
                    <a:pt x="2923654" y="3920071"/>
                  </a:lnTo>
                  <a:lnTo>
                    <a:pt x="3232264" y="3661600"/>
                  </a:lnTo>
                  <a:lnTo>
                    <a:pt x="2881617" y="3464471"/>
                  </a:lnTo>
                  <a:lnTo>
                    <a:pt x="3076422" y="3111500"/>
                  </a:lnTo>
                  <a:lnTo>
                    <a:pt x="2759456" y="3066415"/>
                  </a:lnTo>
                  <a:lnTo>
                    <a:pt x="2761792" y="3018028"/>
                  </a:lnTo>
                  <a:lnTo>
                    <a:pt x="3163252" y="3035820"/>
                  </a:lnTo>
                  <a:lnTo>
                    <a:pt x="3157359" y="3018028"/>
                  </a:lnTo>
                  <a:lnTo>
                    <a:pt x="3036354" y="2652903"/>
                  </a:lnTo>
                  <a:lnTo>
                    <a:pt x="3417100" y="2523833"/>
                  </a:lnTo>
                  <a:lnTo>
                    <a:pt x="3161030" y="2212810"/>
                  </a:lnTo>
                  <a:lnTo>
                    <a:pt x="3469640" y="1954339"/>
                  </a:lnTo>
                  <a:lnTo>
                    <a:pt x="3118993" y="1757210"/>
                  </a:lnTo>
                  <a:lnTo>
                    <a:pt x="3313785" y="1404226"/>
                  </a:lnTo>
                  <a:lnTo>
                    <a:pt x="3116084" y="1376108"/>
                  </a:lnTo>
                  <a:lnTo>
                    <a:pt x="3036354" y="1135519"/>
                  </a:lnTo>
                  <a:lnTo>
                    <a:pt x="3417100" y="1006449"/>
                  </a:lnTo>
                  <a:lnTo>
                    <a:pt x="3161030" y="695426"/>
                  </a:lnTo>
                  <a:lnTo>
                    <a:pt x="3469640" y="436956"/>
                  </a:lnTo>
                  <a:close/>
                </a:path>
                <a:path w="13404215" h="10287000">
                  <a:moveTo>
                    <a:pt x="13403758" y="769416"/>
                  </a:moveTo>
                  <a:lnTo>
                    <a:pt x="13053111" y="572300"/>
                  </a:lnTo>
                  <a:lnTo>
                    <a:pt x="13247904" y="219316"/>
                  </a:lnTo>
                  <a:lnTo>
                    <a:pt x="12850038" y="162725"/>
                  </a:lnTo>
                  <a:lnTo>
                    <a:pt x="12872288" y="0"/>
                  </a:lnTo>
                  <a:lnTo>
                    <a:pt x="10849127" y="0"/>
                  </a:lnTo>
                  <a:lnTo>
                    <a:pt x="10871378" y="162725"/>
                  </a:lnTo>
                  <a:lnTo>
                    <a:pt x="10473512" y="219316"/>
                  </a:lnTo>
                  <a:lnTo>
                    <a:pt x="10668305" y="572300"/>
                  </a:lnTo>
                  <a:lnTo>
                    <a:pt x="10317658" y="769416"/>
                  </a:lnTo>
                  <a:lnTo>
                    <a:pt x="10626268" y="1027899"/>
                  </a:lnTo>
                  <a:lnTo>
                    <a:pt x="10370210" y="1338922"/>
                  </a:lnTo>
                  <a:lnTo>
                    <a:pt x="10750944" y="1467980"/>
                  </a:lnTo>
                  <a:lnTo>
                    <a:pt x="10624058" y="1850898"/>
                  </a:lnTo>
                  <a:lnTo>
                    <a:pt x="10849102" y="1840941"/>
                  </a:lnTo>
                  <a:lnTo>
                    <a:pt x="10871378" y="2003818"/>
                  </a:lnTo>
                  <a:lnTo>
                    <a:pt x="10473512" y="2060409"/>
                  </a:lnTo>
                  <a:lnTo>
                    <a:pt x="10668305" y="2413393"/>
                  </a:lnTo>
                  <a:lnTo>
                    <a:pt x="10317658" y="2610510"/>
                  </a:lnTo>
                  <a:lnTo>
                    <a:pt x="10626268" y="2868993"/>
                  </a:lnTo>
                  <a:lnTo>
                    <a:pt x="10370210" y="3180016"/>
                  </a:lnTo>
                  <a:lnTo>
                    <a:pt x="10750944" y="3309074"/>
                  </a:lnTo>
                  <a:lnTo>
                    <a:pt x="10662285" y="3576612"/>
                  </a:lnTo>
                  <a:lnTo>
                    <a:pt x="10473512" y="3603460"/>
                  </a:lnTo>
                  <a:lnTo>
                    <a:pt x="10668305" y="3956443"/>
                  </a:lnTo>
                  <a:lnTo>
                    <a:pt x="10317658" y="4153560"/>
                  </a:lnTo>
                  <a:lnTo>
                    <a:pt x="10626268" y="4412043"/>
                  </a:lnTo>
                  <a:lnTo>
                    <a:pt x="10370210" y="4723066"/>
                  </a:lnTo>
                  <a:lnTo>
                    <a:pt x="10658094" y="4820666"/>
                  </a:lnTo>
                  <a:lnTo>
                    <a:pt x="10667136" y="4886706"/>
                  </a:lnTo>
                  <a:lnTo>
                    <a:pt x="10269271" y="4943310"/>
                  </a:lnTo>
                  <a:lnTo>
                    <a:pt x="10464063" y="5296293"/>
                  </a:lnTo>
                  <a:lnTo>
                    <a:pt x="10113416" y="5493410"/>
                  </a:lnTo>
                  <a:lnTo>
                    <a:pt x="10422026" y="5751893"/>
                  </a:lnTo>
                  <a:lnTo>
                    <a:pt x="10165969" y="6062916"/>
                  </a:lnTo>
                  <a:lnTo>
                    <a:pt x="10546702" y="6191974"/>
                  </a:lnTo>
                  <a:lnTo>
                    <a:pt x="10419817" y="6574891"/>
                  </a:lnTo>
                  <a:lnTo>
                    <a:pt x="10821264" y="6557099"/>
                  </a:lnTo>
                  <a:lnTo>
                    <a:pt x="10840669" y="6960197"/>
                  </a:lnTo>
                  <a:lnTo>
                    <a:pt x="11208626" y="6797980"/>
                  </a:lnTo>
                  <a:lnTo>
                    <a:pt x="11371720" y="7166813"/>
                  </a:lnTo>
                  <a:lnTo>
                    <a:pt x="11656466" y="6882054"/>
                  </a:lnTo>
                  <a:lnTo>
                    <a:pt x="11941213" y="7166813"/>
                  </a:lnTo>
                  <a:lnTo>
                    <a:pt x="12067134" y="6882054"/>
                  </a:lnTo>
                  <a:lnTo>
                    <a:pt x="12104307" y="6797980"/>
                  </a:lnTo>
                  <a:lnTo>
                    <a:pt x="12472264" y="6960197"/>
                  </a:lnTo>
                  <a:lnTo>
                    <a:pt x="12480074" y="6797980"/>
                  </a:lnTo>
                  <a:lnTo>
                    <a:pt x="12491669" y="6557099"/>
                  </a:lnTo>
                  <a:lnTo>
                    <a:pt x="12893129" y="6574891"/>
                  </a:lnTo>
                  <a:lnTo>
                    <a:pt x="12887236" y="6557099"/>
                  </a:lnTo>
                  <a:lnTo>
                    <a:pt x="12766218" y="6191974"/>
                  </a:lnTo>
                  <a:lnTo>
                    <a:pt x="13146977" y="6062916"/>
                  </a:lnTo>
                  <a:lnTo>
                    <a:pt x="12890907" y="5751893"/>
                  </a:lnTo>
                  <a:lnTo>
                    <a:pt x="13199517" y="5493410"/>
                  </a:lnTo>
                  <a:lnTo>
                    <a:pt x="12848870" y="5296293"/>
                  </a:lnTo>
                  <a:lnTo>
                    <a:pt x="12887782" y="5225770"/>
                  </a:lnTo>
                  <a:lnTo>
                    <a:pt x="13097370" y="5235041"/>
                  </a:lnTo>
                  <a:lnTo>
                    <a:pt x="13091465" y="5217261"/>
                  </a:lnTo>
                  <a:lnTo>
                    <a:pt x="13016802" y="4991976"/>
                  </a:lnTo>
                  <a:lnTo>
                    <a:pt x="13043662" y="4943310"/>
                  </a:lnTo>
                  <a:lnTo>
                    <a:pt x="12998539" y="4936896"/>
                  </a:lnTo>
                  <a:lnTo>
                    <a:pt x="12970459" y="4852124"/>
                  </a:lnTo>
                  <a:lnTo>
                    <a:pt x="13351218" y="4723066"/>
                  </a:lnTo>
                  <a:lnTo>
                    <a:pt x="13095148" y="4412043"/>
                  </a:lnTo>
                  <a:lnTo>
                    <a:pt x="13403758" y="4153560"/>
                  </a:lnTo>
                  <a:lnTo>
                    <a:pt x="13053111" y="3956443"/>
                  </a:lnTo>
                  <a:lnTo>
                    <a:pt x="13247904" y="3603460"/>
                  </a:lnTo>
                  <a:lnTo>
                    <a:pt x="13059118" y="3576612"/>
                  </a:lnTo>
                  <a:lnTo>
                    <a:pt x="12970459" y="3309074"/>
                  </a:lnTo>
                  <a:lnTo>
                    <a:pt x="13351218" y="3180016"/>
                  </a:lnTo>
                  <a:lnTo>
                    <a:pt x="13095148" y="2868993"/>
                  </a:lnTo>
                  <a:lnTo>
                    <a:pt x="13403758" y="2610510"/>
                  </a:lnTo>
                  <a:lnTo>
                    <a:pt x="13053111" y="2413393"/>
                  </a:lnTo>
                  <a:lnTo>
                    <a:pt x="13247904" y="2060409"/>
                  </a:lnTo>
                  <a:lnTo>
                    <a:pt x="12850038" y="2003818"/>
                  </a:lnTo>
                  <a:lnTo>
                    <a:pt x="12872301" y="1840941"/>
                  </a:lnTo>
                  <a:lnTo>
                    <a:pt x="13097370" y="1850898"/>
                  </a:lnTo>
                  <a:lnTo>
                    <a:pt x="13091465" y="1833118"/>
                  </a:lnTo>
                  <a:lnTo>
                    <a:pt x="12970459" y="1467980"/>
                  </a:lnTo>
                  <a:lnTo>
                    <a:pt x="13351218" y="1338922"/>
                  </a:lnTo>
                  <a:lnTo>
                    <a:pt x="13095148" y="1027899"/>
                  </a:lnTo>
                  <a:lnTo>
                    <a:pt x="13403758" y="769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95835" y="732772"/>
            <a:ext cx="2760980" cy="13017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05"/>
              </a:spcBef>
            </a:pPr>
            <a:r>
              <a:rPr sz="3600" b="1" spc="125" dirty="0">
                <a:latin typeface="Trebuchet MS"/>
                <a:cs typeface="Trebuchet MS"/>
              </a:rPr>
              <a:t>Anlaşmazlık</a:t>
            </a:r>
            <a:endParaRPr sz="36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705"/>
              </a:spcBef>
            </a:pPr>
            <a:r>
              <a:rPr sz="3600" b="1" spc="135" dirty="0">
                <a:latin typeface="Trebuchet MS"/>
                <a:cs typeface="Trebuchet MS"/>
              </a:rPr>
              <a:t>Süreci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058980" y="5826975"/>
            <a:ext cx="3086100" cy="4460240"/>
          </a:xfrm>
          <a:custGeom>
            <a:avLst/>
            <a:gdLst/>
            <a:ahLst/>
            <a:cxnLst/>
            <a:rect l="l" t="t" r="r" b="b"/>
            <a:pathLst>
              <a:path w="3086100" h="4460240">
                <a:moveTo>
                  <a:pt x="3086100" y="1412709"/>
                </a:moveTo>
                <a:lnTo>
                  <a:pt x="2735453" y="1215580"/>
                </a:lnTo>
                <a:lnTo>
                  <a:pt x="2930245" y="862596"/>
                </a:lnTo>
                <a:lnTo>
                  <a:pt x="2532380" y="806005"/>
                </a:lnTo>
                <a:lnTo>
                  <a:pt x="2574531" y="497751"/>
                </a:lnTo>
                <a:lnTo>
                  <a:pt x="2587053" y="406184"/>
                </a:lnTo>
                <a:lnTo>
                  <a:pt x="2195677" y="497751"/>
                </a:lnTo>
                <a:lnTo>
                  <a:pt x="2156612" y="332460"/>
                </a:lnTo>
                <a:lnTo>
                  <a:pt x="2102853" y="105092"/>
                </a:lnTo>
                <a:lnTo>
                  <a:pt x="1770849" y="332460"/>
                </a:lnTo>
                <a:lnTo>
                  <a:pt x="1543050" y="0"/>
                </a:lnTo>
                <a:lnTo>
                  <a:pt x="1315250" y="332460"/>
                </a:lnTo>
                <a:lnTo>
                  <a:pt x="983246" y="105092"/>
                </a:lnTo>
                <a:lnTo>
                  <a:pt x="890422" y="497751"/>
                </a:lnTo>
                <a:lnTo>
                  <a:pt x="499046" y="406184"/>
                </a:lnTo>
                <a:lnTo>
                  <a:pt x="553720" y="806005"/>
                </a:lnTo>
                <a:lnTo>
                  <a:pt x="155854" y="862596"/>
                </a:lnTo>
                <a:lnTo>
                  <a:pt x="350647" y="1215580"/>
                </a:lnTo>
                <a:lnTo>
                  <a:pt x="0" y="1412709"/>
                </a:lnTo>
                <a:lnTo>
                  <a:pt x="308610" y="1671180"/>
                </a:lnTo>
                <a:lnTo>
                  <a:pt x="52552" y="1982203"/>
                </a:lnTo>
                <a:lnTo>
                  <a:pt x="433285" y="2111260"/>
                </a:lnTo>
                <a:lnTo>
                  <a:pt x="306400" y="2494178"/>
                </a:lnTo>
                <a:lnTo>
                  <a:pt x="544334" y="2483650"/>
                </a:lnTo>
                <a:lnTo>
                  <a:pt x="553720" y="2552255"/>
                </a:lnTo>
                <a:lnTo>
                  <a:pt x="155854" y="2608859"/>
                </a:lnTo>
                <a:lnTo>
                  <a:pt x="350647" y="2961830"/>
                </a:lnTo>
                <a:lnTo>
                  <a:pt x="0" y="3158960"/>
                </a:lnTo>
                <a:lnTo>
                  <a:pt x="308610" y="3417430"/>
                </a:lnTo>
                <a:lnTo>
                  <a:pt x="52552" y="3728453"/>
                </a:lnTo>
                <a:lnTo>
                  <a:pt x="433285" y="3857523"/>
                </a:lnTo>
                <a:lnTo>
                  <a:pt x="306400" y="4240441"/>
                </a:lnTo>
                <a:lnTo>
                  <a:pt x="707847" y="4222648"/>
                </a:lnTo>
                <a:lnTo>
                  <a:pt x="719277" y="4460024"/>
                </a:lnTo>
                <a:lnTo>
                  <a:pt x="2366822" y="4460024"/>
                </a:lnTo>
                <a:lnTo>
                  <a:pt x="2378252" y="4222648"/>
                </a:lnTo>
                <a:lnTo>
                  <a:pt x="2779712" y="4240441"/>
                </a:lnTo>
                <a:lnTo>
                  <a:pt x="2773819" y="4222648"/>
                </a:lnTo>
                <a:lnTo>
                  <a:pt x="2652801" y="3857523"/>
                </a:lnTo>
                <a:lnTo>
                  <a:pt x="3033560" y="3728453"/>
                </a:lnTo>
                <a:lnTo>
                  <a:pt x="2777490" y="3417430"/>
                </a:lnTo>
                <a:lnTo>
                  <a:pt x="3086100" y="3158960"/>
                </a:lnTo>
                <a:lnTo>
                  <a:pt x="2735453" y="2961830"/>
                </a:lnTo>
                <a:lnTo>
                  <a:pt x="2930245" y="2608859"/>
                </a:lnTo>
                <a:lnTo>
                  <a:pt x="2532380" y="2552255"/>
                </a:lnTo>
                <a:lnTo>
                  <a:pt x="2541752" y="2483650"/>
                </a:lnTo>
                <a:lnTo>
                  <a:pt x="2779712" y="2494178"/>
                </a:lnTo>
                <a:lnTo>
                  <a:pt x="2773819" y="2476398"/>
                </a:lnTo>
                <a:lnTo>
                  <a:pt x="2652801" y="2111260"/>
                </a:lnTo>
                <a:lnTo>
                  <a:pt x="3033560" y="1982203"/>
                </a:lnTo>
                <a:lnTo>
                  <a:pt x="2777490" y="1671180"/>
                </a:lnTo>
                <a:lnTo>
                  <a:pt x="3086100" y="1412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62032" y="0"/>
            <a:ext cx="2826385" cy="3166745"/>
            <a:chOff x="15462032" y="0"/>
            <a:chExt cx="2826385" cy="3166745"/>
          </a:xfrm>
        </p:grpSpPr>
        <p:sp>
          <p:nvSpPr>
            <p:cNvPr id="3" name="object 3"/>
            <p:cNvSpPr/>
            <p:nvPr/>
          </p:nvSpPr>
          <p:spPr>
            <a:xfrm>
              <a:off x="15462032" y="0"/>
              <a:ext cx="2826385" cy="3166745"/>
            </a:xfrm>
            <a:custGeom>
              <a:avLst/>
              <a:gdLst/>
              <a:ahLst/>
              <a:cxnLst/>
              <a:rect l="l" t="t" r="r" b="b"/>
              <a:pathLst>
                <a:path w="2826384" h="3166745">
                  <a:moveTo>
                    <a:pt x="2825966" y="327935"/>
                  </a:moveTo>
                  <a:lnTo>
                    <a:pt x="1403199" y="327935"/>
                  </a:lnTo>
                  <a:lnTo>
                    <a:pt x="1235635" y="200357"/>
                  </a:lnTo>
                  <a:lnTo>
                    <a:pt x="1018288" y="0"/>
                  </a:lnTo>
                  <a:lnTo>
                    <a:pt x="2825966" y="0"/>
                  </a:lnTo>
                  <a:lnTo>
                    <a:pt x="2825966" y="327935"/>
                  </a:lnTo>
                  <a:close/>
                </a:path>
                <a:path w="2826384" h="3166745">
                  <a:moveTo>
                    <a:pt x="679624" y="1011863"/>
                  </a:moveTo>
                  <a:lnTo>
                    <a:pt x="156845" y="920871"/>
                  </a:lnTo>
                  <a:lnTo>
                    <a:pt x="0" y="556901"/>
                  </a:lnTo>
                  <a:lnTo>
                    <a:pt x="296147" y="214026"/>
                  </a:lnTo>
                  <a:lnTo>
                    <a:pt x="769953" y="169441"/>
                  </a:lnTo>
                  <a:lnTo>
                    <a:pt x="1209581" y="261345"/>
                  </a:lnTo>
                  <a:lnTo>
                    <a:pt x="1403199" y="327935"/>
                  </a:lnTo>
                  <a:lnTo>
                    <a:pt x="2825966" y="327935"/>
                  </a:lnTo>
                  <a:lnTo>
                    <a:pt x="2825966" y="920871"/>
                  </a:lnTo>
                  <a:lnTo>
                    <a:pt x="1495955" y="920871"/>
                  </a:lnTo>
                  <a:lnTo>
                    <a:pt x="1236579" y="966367"/>
                  </a:lnTo>
                  <a:lnTo>
                    <a:pt x="679624" y="1011863"/>
                  </a:lnTo>
                  <a:close/>
                </a:path>
                <a:path w="2826384" h="3166745">
                  <a:moveTo>
                    <a:pt x="529957" y="2141388"/>
                  </a:moveTo>
                  <a:lnTo>
                    <a:pt x="166097" y="1951218"/>
                  </a:lnTo>
                  <a:lnTo>
                    <a:pt x="217817" y="1509098"/>
                  </a:lnTo>
                  <a:lnTo>
                    <a:pt x="692297" y="1186153"/>
                  </a:lnTo>
                  <a:lnTo>
                    <a:pt x="1236141" y="988153"/>
                  </a:lnTo>
                  <a:lnTo>
                    <a:pt x="1495955" y="920871"/>
                  </a:lnTo>
                  <a:lnTo>
                    <a:pt x="2825966" y="920871"/>
                  </a:lnTo>
                  <a:lnTo>
                    <a:pt x="2825966" y="1369083"/>
                  </a:lnTo>
                  <a:lnTo>
                    <a:pt x="1495955" y="1369083"/>
                  </a:lnTo>
                  <a:lnTo>
                    <a:pt x="1340188" y="1553751"/>
                  </a:lnTo>
                  <a:lnTo>
                    <a:pt x="969755" y="1910042"/>
                  </a:lnTo>
                  <a:lnTo>
                    <a:pt x="529957" y="2141388"/>
                  </a:lnTo>
                  <a:close/>
                </a:path>
                <a:path w="2826384" h="3166745">
                  <a:moveTo>
                    <a:pt x="1793635" y="3166251"/>
                  </a:moveTo>
                  <a:lnTo>
                    <a:pt x="1440898" y="2868129"/>
                  </a:lnTo>
                  <a:lnTo>
                    <a:pt x="1372595" y="2252277"/>
                  </a:lnTo>
                  <a:lnTo>
                    <a:pt x="1440392" y="1644119"/>
                  </a:lnTo>
                  <a:lnTo>
                    <a:pt x="1495955" y="1369083"/>
                  </a:lnTo>
                  <a:lnTo>
                    <a:pt x="2825966" y="1369083"/>
                  </a:lnTo>
                  <a:lnTo>
                    <a:pt x="2825966" y="1441445"/>
                  </a:lnTo>
                  <a:lnTo>
                    <a:pt x="2507638" y="1441445"/>
                  </a:lnTo>
                  <a:lnTo>
                    <a:pt x="2715446" y="1572533"/>
                  </a:lnTo>
                  <a:lnTo>
                    <a:pt x="2743676" y="1593729"/>
                  </a:lnTo>
                  <a:lnTo>
                    <a:pt x="2140930" y="1593729"/>
                  </a:lnTo>
                  <a:lnTo>
                    <a:pt x="2188740" y="1845207"/>
                  </a:lnTo>
                  <a:lnTo>
                    <a:pt x="2239483" y="2395380"/>
                  </a:lnTo>
                  <a:lnTo>
                    <a:pt x="2154125" y="2937858"/>
                  </a:lnTo>
                  <a:lnTo>
                    <a:pt x="1793635" y="3166251"/>
                  </a:lnTo>
                  <a:close/>
                </a:path>
                <a:path w="2826384" h="3166745">
                  <a:moveTo>
                    <a:pt x="2825966" y="1525828"/>
                  </a:moveTo>
                  <a:lnTo>
                    <a:pt x="2755251" y="1511343"/>
                  </a:lnTo>
                  <a:lnTo>
                    <a:pt x="2507638" y="1441445"/>
                  </a:lnTo>
                  <a:lnTo>
                    <a:pt x="2825966" y="1441445"/>
                  </a:lnTo>
                  <a:lnTo>
                    <a:pt x="2825966" y="1525828"/>
                  </a:lnTo>
                  <a:close/>
                </a:path>
                <a:path w="2826384" h="3166745">
                  <a:moveTo>
                    <a:pt x="2825966" y="2444008"/>
                  </a:moveTo>
                  <a:lnTo>
                    <a:pt x="2634234" y="2273877"/>
                  </a:lnTo>
                  <a:lnTo>
                    <a:pt x="2285001" y="1815843"/>
                  </a:lnTo>
                  <a:lnTo>
                    <a:pt x="2140930" y="1593729"/>
                  </a:lnTo>
                  <a:lnTo>
                    <a:pt x="2743676" y="1593729"/>
                  </a:lnTo>
                  <a:lnTo>
                    <a:pt x="2825966" y="1655511"/>
                  </a:lnTo>
                  <a:lnTo>
                    <a:pt x="2825966" y="2444008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55219" y="0"/>
              <a:ext cx="1532890" cy="1624965"/>
            </a:xfrm>
            <a:custGeom>
              <a:avLst/>
              <a:gdLst/>
              <a:ahLst/>
              <a:cxnLst/>
              <a:rect l="l" t="t" r="r" b="b"/>
              <a:pathLst>
                <a:path w="1532890" h="1624965">
                  <a:moveTo>
                    <a:pt x="664743" y="1624543"/>
                  </a:moveTo>
                  <a:lnTo>
                    <a:pt x="621948" y="1622865"/>
                  </a:lnTo>
                  <a:lnTo>
                    <a:pt x="580291" y="1617726"/>
                  </a:lnTo>
                  <a:lnTo>
                    <a:pt x="539803" y="1609270"/>
                  </a:lnTo>
                  <a:lnTo>
                    <a:pt x="500516" y="1597644"/>
                  </a:lnTo>
                  <a:lnTo>
                    <a:pt x="462461" y="1582993"/>
                  </a:lnTo>
                  <a:lnTo>
                    <a:pt x="425670" y="1565462"/>
                  </a:lnTo>
                  <a:lnTo>
                    <a:pt x="390175" y="1545198"/>
                  </a:lnTo>
                  <a:lnTo>
                    <a:pt x="356007" y="1522346"/>
                  </a:lnTo>
                  <a:lnTo>
                    <a:pt x="323197" y="1497050"/>
                  </a:lnTo>
                  <a:lnTo>
                    <a:pt x="291778" y="1469458"/>
                  </a:lnTo>
                  <a:lnTo>
                    <a:pt x="261781" y="1439714"/>
                  </a:lnTo>
                  <a:lnTo>
                    <a:pt x="233237" y="1407964"/>
                  </a:lnTo>
                  <a:lnTo>
                    <a:pt x="206178" y="1374353"/>
                  </a:lnTo>
                  <a:lnTo>
                    <a:pt x="180636" y="1339028"/>
                  </a:lnTo>
                  <a:lnTo>
                    <a:pt x="156643" y="1302133"/>
                  </a:lnTo>
                  <a:lnTo>
                    <a:pt x="134229" y="1263814"/>
                  </a:lnTo>
                  <a:lnTo>
                    <a:pt x="113427" y="1224216"/>
                  </a:lnTo>
                  <a:lnTo>
                    <a:pt x="94268" y="1183486"/>
                  </a:lnTo>
                  <a:lnTo>
                    <a:pt x="76783" y="1141769"/>
                  </a:lnTo>
                  <a:lnTo>
                    <a:pt x="61005" y="1099210"/>
                  </a:lnTo>
                  <a:lnTo>
                    <a:pt x="46965" y="1055956"/>
                  </a:lnTo>
                  <a:lnTo>
                    <a:pt x="34694" y="1012150"/>
                  </a:lnTo>
                  <a:lnTo>
                    <a:pt x="24225" y="967940"/>
                  </a:lnTo>
                  <a:lnTo>
                    <a:pt x="15588" y="923470"/>
                  </a:lnTo>
                  <a:lnTo>
                    <a:pt x="8815" y="878886"/>
                  </a:lnTo>
                  <a:lnTo>
                    <a:pt x="3939" y="834333"/>
                  </a:lnTo>
                  <a:lnTo>
                    <a:pt x="990" y="789958"/>
                  </a:lnTo>
                  <a:lnTo>
                    <a:pt x="0" y="745906"/>
                  </a:lnTo>
                  <a:lnTo>
                    <a:pt x="1342" y="697748"/>
                  </a:lnTo>
                  <a:lnTo>
                    <a:pt x="5321" y="650301"/>
                  </a:lnTo>
                  <a:lnTo>
                    <a:pt x="11864" y="603636"/>
                  </a:lnTo>
                  <a:lnTo>
                    <a:pt x="20901" y="557824"/>
                  </a:lnTo>
                  <a:lnTo>
                    <a:pt x="32359" y="512936"/>
                  </a:lnTo>
                  <a:lnTo>
                    <a:pt x="46165" y="469044"/>
                  </a:lnTo>
                  <a:lnTo>
                    <a:pt x="62249" y="426219"/>
                  </a:lnTo>
                  <a:lnTo>
                    <a:pt x="80538" y="384531"/>
                  </a:lnTo>
                  <a:lnTo>
                    <a:pt x="100960" y="344053"/>
                  </a:lnTo>
                  <a:lnTo>
                    <a:pt x="123444" y="304855"/>
                  </a:lnTo>
                  <a:lnTo>
                    <a:pt x="147917" y="267009"/>
                  </a:lnTo>
                  <a:lnTo>
                    <a:pt x="174307" y="230586"/>
                  </a:lnTo>
                  <a:lnTo>
                    <a:pt x="202544" y="195657"/>
                  </a:lnTo>
                  <a:lnTo>
                    <a:pt x="232554" y="162293"/>
                  </a:lnTo>
                  <a:lnTo>
                    <a:pt x="264266" y="130565"/>
                  </a:lnTo>
                  <a:lnTo>
                    <a:pt x="297608" y="100546"/>
                  </a:lnTo>
                  <a:lnTo>
                    <a:pt x="332508" y="72304"/>
                  </a:lnTo>
                  <a:lnTo>
                    <a:pt x="368895" y="45914"/>
                  </a:lnTo>
                  <a:lnTo>
                    <a:pt x="406695" y="21444"/>
                  </a:lnTo>
                  <a:lnTo>
                    <a:pt x="444039" y="0"/>
                  </a:lnTo>
                  <a:lnTo>
                    <a:pt x="1299976" y="0"/>
                  </a:lnTo>
                  <a:lnTo>
                    <a:pt x="1362130" y="36990"/>
                  </a:lnTo>
                  <a:lnTo>
                    <a:pt x="1396762" y="61833"/>
                  </a:lnTo>
                  <a:lnTo>
                    <a:pt x="1429410" y="88430"/>
                  </a:lnTo>
                  <a:lnTo>
                    <a:pt x="1460089" y="116716"/>
                  </a:lnTo>
                  <a:lnTo>
                    <a:pt x="1488809" y="146625"/>
                  </a:lnTo>
                  <a:lnTo>
                    <a:pt x="1515584" y="178094"/>
                  </a:lnTo>
                  <a:lnTo>
                    <a:pt x="1532779" y="200907"/>
                  </a:lnTo>
                  <a:lnTo>
                    <a:pt x="1532779" y="1193167"/>
                  </a:lnTo>
                  <a:lnTo>
                    <a:pt x="1500011" y="1230134"/>
                  </a:lnTo>
                  <a:lnTo>
                    <a:pt x="1469222" y="1260959"/>
                  </a:lnTo>
                  <a:lnTo>
                    <a:pt x="1436634" y="1290511"/>
                  </a:lnTo>
                  <a:lnTo>
                    <a:pt x="1402346" y="1318831"/>
                  </a:lnTo>
                  <a:lnTo>
                    <a:pt x="1366456" y="1345961"/>
                  </a:lnTo>
                  <a:lnTo>
                    <a:pt x="1329062" y="1371943"/>
                  </a:lnTo>
                  <a:lnTo>
                    <a:pt x="1290263" y="1396816"/>
                  </a:lnTo>
                  <a:lnTo>
                    <a:pt x="1250158" y="1420624"/>
                  </a:lnTo>
                  <a:lnTo>
                    <a:pt x="1208845" y="1443406"/>
                  </a:lnTo>
                  <a:lnTo>
                    <a:pt x="1166422" y="1465205"/>
                  </a:lnTo>
                  <a:lnTo>
                    <a:pt x="1122988" y="1486062"/>
                  </a:lnTo>
                  <a:lnTo>
                    <a:pt x="1078642" y="1506018"/>
                  </a:lnTo>
                  <a:lnTo>
                    <a:pt x="1033481" y="1525114"/>
                  </a:lnTo>
                  <a:lnTo>
                    <a:pt x="987604" y="1543392"/>
                  </a:lnTo>
                  <a:lnTo>
                    <a:pt x="941111" y="1560893"/>
                  </a:lnTo>
                  <a:lnTo>
                    <a:pt x="894098" y="1577658"/>
                  </a:lnTo>
                  <a:lnTo>
                    <a:pt x="846665" y="1593729"/>
                  </a:lnTo>
                  <a:lnTo>
                    <a:pt x="799636" y="1607353"/>
                  </a:lnTo>
                  <a:lnTo>
                    <a:pt x="753618" y="1616932"/>
                  </a:lnTo>
                  <a:lnTo>
                    <a:pt x="708643" y="1622614"/>
                  </a:lnTo>
                  <a:lnTo>
                    <a:pt x="664743" y="1624543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6248308" y="6830686"/>
            <a:ext cx="2040255" cy="2457450"/>
            <a:chOff x="16248308" y="6830686"/>
            <a:chExt cx="2040255" cy="2457450"/>
          </a:xfrm>
        </p:grpSpPr>
        <p:sp>
          <p:nvSpPr>
            <p:cNvPr id="6" name="object 6"/>
            <p:cNvSpPr/>
            <p:nvPr/>
          </p:nvSpPr>
          <p:spPr>
            <a:xfrm>
              <a:off x="16248308" y="8243004"/>
              <a:ext cx="2040255" cy="1045210"/>
            </a:xfrm>
            <a:custGeom>
              <a:avLst/>
              <a:gdLst/>
              <a:ahLst/>
              <a:cxnLst/>
              <a:rect l="l" t="t" r="r" b="b"/>
              <a:pathLst>
                <a:path w="2040255" h="1045209">
                  <a:moveTo>
                    <a:pt x="0" y="368772"/>
                  </a:moveTo>
                  <a:lnTo>
                    <a:pt x="464057" y="0"/>
                  </a:lnTo>
                  <a:lnTo>
                    <a:pt x="1238368" y="237746"/>
                  </a:lnTo>
                  <a:lnTo>
                    <a:pt x="1965254" y="677232"/>
                  </a:lnTo>
                  <a:lnTo>
                    <a:pt x="2039689" y="731927"/>
                  </a:lnTo>
                  <a:lnTo>
                    <a:pt x="2039689" y="955329"/>
                  </a:lnTo>
                  <a:lnTo>
                    <a:pt x="1894116" y="979842"/>
                  </a:lnTo>
                  <a:lnTo>
                    <a:pt x="1048665" y="1044705"/>
                  </a:lnTo>
                  <a:lnTo>
                    <a:pt x="250641" y="907828"/>
                  </a:lnTo>
                  <a:lnTo>
                    <a:pt x="0" y="368772"/>
                  </a:lnTo>
                  <a:close/>
                </a:path>
              </a:pathLst>
            </a:custGeom>
            <a:solidFill>
              <a:srgbClr val="9ED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64810" y="6830686"/>
              <a:ext cx="810895" cy="1491615"/>
            </a:xfrm>
            <a:custGeom>
              <a:avLst/>
              <a:gdLst/>
              <a:ahLst/>
              <a:cxnLst/>
              <a:rect l="l" t="t" r="r" b="b"/>
              <a:pathLst>
                <a:path w="810894" h="1491615">
                  <a:moveTo>
                    <a:pt x="200335" y="0"/>
                  </a:moveTo>
                  <a:lnTo>
                    <a:pt x="590215" y="112079"/>
                  </a:lnTo>
                  <a:lnTo>
                    <a:pt x="765924" y="638213"/>
                  </a:lnTo>
                  <a:lnTo>
                    <a:pt x="810475" y="1218109"/>
                  </a:lnTo>
                  <a:lnTo>
                    <a:pt x="806878" y="1491472"/>
                  </a:lnTo>
                  <a:lnTo>
                    <a:pt x="613737" y="1298751"/>
                  </a:lnTo>
                  <a:lnTo>
                    <a:pt x="241289" y="853259"/>
                  </a:lnTo>
                  <a:lnTo>
                    <a:pt x="0" y="354005"/>
                  </a:lnTo>
                  <a:lnTo>
                    <a:pt x="200335" y="0"/>
                  </a:lnTo>
                  <a:close/>
                </a:path>
              </a:pathLst>
            </a:custGeom>
            <a:solidFill>
              <a:srgbClr val="D0E1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572935" y="9630482"/>
            <a:ext cx="715645" cy="656590"/>
          </a:xfrm>
          <a:custGeom>
            <a:avLst/>
            <a:gdLst/>
            <a:ahLst/>
            <a:cxnLst/>
            <a:rect l="l" t="t" r="r" b="b"/>
            <a:pathLst>
              <a:path w="715644" h="656590">
                <a:moveTo>
                  <a:pt x="0" y="538217"/>
                </a:moveTo>
                <a:lnTo>
                  <a:pt x="105583" y="173036"/>
                </a:lnTo>
                <a:lnTo>
                  <a:pt x="598960" y="8820"/>
                </a:lnTo>
                <a:lnTo>
                  <a:pt x="715066" y="0"/>
                </a:lnTo>
                <a:lnTo>
                  <a:pt x="715066" y="541335"/>
                </a:lnTo>
                <a:lnTo>
                  <a:pt x="476069" y="656516"/>
                </a:lnTo>
                <a:lnTo>
                  <a:pt x="208662" y="656516"/>
                </a:lnTo>
                <a:lnTo>
                  <a:pt x="0" y="538217"/>
                </a:lnTo>
                <a:close/>
              </a:path>
            </a:pathLst>
          </a:custGeom>
          <a:solidFill>
            <a:srgbClr val="9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059" y="7656400"/>
            <a:ext cx="1206500" cy="505459"/>
          </a:xfrm>
          <a:custGeom>
            <a:avLst/>
            <a:gdLst/>
            <a:ahLst/>
            <a:cxnLst/>
            <a:rect l="l" t="t" r="r" b="b"/>
            <a:pathLst>
              <a:path w="1206500" h="505459">
                <a:moveTo>
                  <a:pt x="1205937" y="212923"/>
                </a:moveTo>
                <a:lnTo>
                  <a:pt x="1049759" y="476089"/>
                </a:lnTo>
                <a:lnTo>
                  <a:pt x="631635" y="504905"/>
                </a:lnTo>
                <a:lnTo>
                  <a:pt x="199177" y="427923"/>
                </a:lnTo>
                <a:lnTo>
                  <a:pt x="0" y="373695"/>
                </a:lnTo>
                <a:lnTo>
                  <a:pt x="177677" y="269227"/>
                </a:lnTo>
                <a:lnTo>
                  <a:pt x="574302" y="81714"/>
                </a:lnTo>
                <a:lnTo>
                  <a:pt x="985260" y="0"/>
                </a:lnTo>
                <a:lnTo>
                  <a:pt x="1205937" y="212923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672159"/>
            <a:ext cx="1447165" cy="1615440"/>
          </a:xfrm>
          <a:custGeom>
            <a:avLst/>
            <a:gdLst/>
            <a:ahLst/>
            <a:cxnLst/>
            <a:rect l="l" t="t" r="r" b="b"/>
            <a:pathLst>
              <a:path w="1447165" h="1615440">
                <a:moveTo>
                  <a:pt x="1378651" y="538882"/>
                </a:moveTo>
                <a:lnTo>
                  <a:pt x="327397" y="538882"/>
                </a:lnTo>
                <a:lnTo>
                  <a:pt x="805891" y="0"/>
                </a:lnTo>
                <a:lnTo>
                  <a:pt x="1392644" y="521994"/>
                </a:lnTo>
                <a:lnTo>
                  <a:pt x="1378651" y="538882"/>
                </a:lnTo>
                <a:close/>
              </a:path>
              <a:path w="1447165" h="1615440">
                <a:moveTo>
                  <a:pt x="1447033" y="1614840"/>
                </a:moveTo>
                <a:lnTo>
                  <a:pt x="0" y="1614840"/>
                </a:lnTo>
                <a:lnTo>
                  <a:pt x="0" y="224007"/>
                </a:lnTo>
                <a:lnTo>
                  <a:pt x="327397" y="538882"/>
                </a:lnTo>
                <a:lnTo>
                  <a:pt x="1378651" y="538882"/>
                </a:lnTo>
                <a:lnTo>
                  <a:pt x="912619" y="1101307"/>
                </a:lnTo>
                <a:lnTo>
                  <a:pt x="1447033" y="1614840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0127" y="9037935"/>
            <a:ext cx="1321435" cy="1249680"/>
          </a:xfrm>
          <a:custGeom>
            <a:avLst/>
            <a:gdLst/>
            <a:ahLst/>
            <a:cxnLst/>
            <a:rect l="l" t="t" r="r" b="b"/>
            <a:pathLst>
              <a:path w="1321435" h="1249679">
                <a:moveTo>
                  <a:pt x="1288799" y="628104"/>
                </a:moveTo>
                <a:lnTo>
                  <a:pt x="639138" y="307082"/>
                </a:lnTo>
                <a:lnTo>
                  <a:pt x="723387" y="275640"/>
                </a:lnTo>
                <a:lnTo>
                  <a:pt x="920616" y="242223"/>
                </a:lnTo>
                <a:lnTo>
                  <a:pt x="1147548" y="298196"/>
                </a:lnTo>
                <a:lnTo>
                  <a:pt x="1320904" y="534923"/>
                </a:lnTo>
                <a:lnTo>
                  <a:pt x="1288799" y="628104"/>
                </a:lnTo>
                <a:close/>
              </a:path>
              <a:path w="1321435" h="1249679">
                <a:moveTo>
                  <a:pt x="23789" y="1249064"/>
                </a:moveTo>
                <a:lnTo>
                  <a:pt x="1742" y="1018451"/>
                </a:lnTo>
                <a:lnTo>
                  <a:pt x="0" y="406817"/>
                </a:lnTo>
                <a:lnTo>
                  <a:pt x="126105" y="53574"/>
                </a:lnTo>
                <a:lnTo>
                  <a:pt x="176094" y="28105"/>
                </a:lnTo>
                <a:lnTo>
                  <a:pt x="224841" y="11149"/>
                </a:lnTo>
                <a:lnTo>
                  <a:pt x="272097" y="2011"/>
                </a:lnTo>
                <a:lnTo>
                  <a:pt x="317617" y="0"/>
                </a:lnTo>
                <a:lnTo>
                  <a:pt x="361153" y="4421"/>
                </a:lnTo>
                <a:lnTo>
                  <a:pt x="402460" y="14583"/>
                </a:lnTo>
                <a:lnTo>
                  <a:pt x="441290" y="29793"/>
                </a:lnTo>
                <a:lnTo>
                  <a:pt x="477397" y="49357"/>
                </a:lnTo>
                <a:lnTo>
                  <a:pt x="510535" y="72583"/>
                </a:lnTo>
                <a:lnTo>
                  <a:pt x="540456" y="98778"/>
                </a:lnTo>
                <a:lnTo>
                  <a:pt x="566915" y="127250"/>
                </a:lnTo>
                <a:lnTo>
                  <a:pt x="608457" y="188250"/>
                </a:lnTo>
                <a:lnTo>
                  <a:pt x="633189" y="250042"/>
                </a:lnTo>
                <a:lnTo>
                  <a:pt x="639138" y="307082"/>
                </a:lnTo>
                <a:lnTo>
                  <a:pt x="1288799" y="628104"/>
                </a:lnTo>
                <a:lnTo>
                  <a:pt x="1188235" y="919980"/>
                </a:lnTo>
                <a:lnTo>
                  <a:pt x="863163" y="1249064"/>
                </a:lnTo>
                <a:lnTo>
                  <a:pt x="23789" y="1249064"/>
                </a:lnTo>
                <a:close/>
              </a:path>
            </a:pathLst>
          </a:custGeom>
          <a:solidFill>
            <a:srgbClr val="FF5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19232" y="4551929"/>
            <a:ext cx="1569085" cy="1647825"/>
          </a:xfrm>
          <a:custGeom>
            <a:avLst/>
            <a:gdLst/>
            <a:ahLst/>
            <a:cxnLst/>
            <a:rect l="l" t="t" r="r" b="b"/>
            <a:pathLst>
              <a:path w="1569084" h="1647825">
                <a:moveTo>
                  <a:pt x="909388" y="1647824"/>
                </a:moveTo>
                <a:lnTo>
                  <a:pt x="620681" y="1352312"/>
                </a:lnTo>
                <a:lnTo>
                  <a:pt x="7473" y="1548016"/>
                </a:lnTo>
                <a:lnTo>
                  <a:pt x="315847" y="1018441"/>
                </a:lnTo>
                <a:lnTo>
                  <a:pt x="0" y="807864"/>
                </a:lnTo>
                <a:lnTo>
                  <a:pt x="352034" y="699053"/>
                </a:lnTo>
                <a:lnTo>
                  <a:pt x="265500" y="250892"/>
                </a:lnTo>
                <a:lnTo>
                  <a:pt x="587641" y="522137"/>
                </a:lnTo>
                <a:lnTo>
                  <a:pt x="967995" y="0"/>
                </a:lnTo>
                <a:lnTo>
                  <a:pt x="1001821" y="660304"/>
                </a:lnTo>
                <a:lnTo>
                  <a:pt x="1569009" y="578500"/>
                </a:lnTo>
                <a:lnTo>
                  <a:pt x="1141455" y="927243"/>
                </a:lnTo>
                <a:lnTo>
                  <a:pt x="1364869" y="1276379"/>
                </a:lnTo>
                <a:lnTo>
                  <a:pt x="1057675" y="1210231"/>
                </a:lnTo>
                <a:lnTo>
                  <a:pt x="909388" y="1647824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865284"/>
            <a:ext cx="1572895" cy="3294379"/>
          </a:xfrm>
          <a:custGeom>
            <a:avLst/>
            <a:gdLst/>
            <a:ahLst/>
            <a:cxnLst/>
            <a:rect l="l" t="t" r="r" b="b"/>
            <a:pathLst>
              <a:path w="1572895" h="3294379">
                <a:moveTo>
                  <a:pt x="867700" y="1569030"/>
                </a:moveTo>
                <a:lnTo>
                  <a:pt x="17694" y="1569030"/>
                </a:lnTo>
                <a:lnTo>
                  <a:pt x="33145" y="1563951"/>
                </a:lnTo>
                <a:lnTo>
                  <a:pt x="45636" y="1553511"/>
                </a:lnTo>
                <a:lnTo>
                  <a:pt x="62025" y="1508383"/>
                </a:lnTo>
                <a:lnTo>
                  <a:pt x="81117" y="1437326"/>
                </a:lnTo>
                <a:lnTo>
                  <a:pt x="91710" y="1396235"/>
                </a:lnTo>
                <a:lnTo>
                  <a:pt x="102988" y="1351299"/>
                </a:lnTo>
                <a:lnTo>
                  <a:pt x="114944" y="1302412"/>
                </a:lnTo>
                <a:lnTo>
                  <a:pt x="127567" y="1249471"/>
                </a:lnTo>
                <a:lnTo>
                  <a:pt x="140849" y="1192372"/>
                </a:lnTo>
                <a:lnTo>
                  <a:pt x="154781" y="1131011"/>
                </a:lnTo>
                <a:lnTo>
                  <a:pt x="169353" y="1065285"/>
                </a:lnTo>
                <a:lnTo>
                  <a:pt x="180608" y="1020121"/>
                </a:lnTo>
                <a:lnTo>
                  <a:pt x="194903" y="973779"/>
                </a:lnTo>
                <a:lnTo>
                  <a:pt x="211999" y="926447"/>
                </a:lnTo>
                <a:lnTo>
                  <a:pt x="231659" y="878314"/>
                </a:lnTo>
                <a:lnTo>
                  <a:pt x="253645" y="829567"/>
                </a:lnTo>
                <a:lnTo>
                  <a:pt x="277718" y="780394"/>
                </a:lnTo>
                <a:lnTo>
                  <a:pt x="303642" y="730982"/>
                </a:lnTo>
                <a:lnTo>
                  <a:pt x="331177" y="681520"/>
                </a:lnTo>
                <a:lnTo>
                  <a:pt x="360086" y="632194"/>
                </a:lnTo>
                <a:lnTo>
                  <a:pt x="390132" y="583194"/>
                </a:lnTo>
                <a:lnTo>
                  <a:pt x="421075" y="534707"/>
                </a:lnTo>
                <a:lnTo>
                  <a:pt x="452679" y="486921"/>
                </a:lnTo>
                <a:lnTo>
                  <a:pt x="484705" y="440023"/>
                </a:lnTo>
                <a:lnTo>
                  <a:pt x="516915" y="394201"/>
                </a:lnTo>
                <a:lnTo>
                  <a:pt x="549071" y="349643"/>
                </a:lnTo>
                <a:lnTo>
                  <a:pt x="580936" y="306538"/>
                </a:lnTo>
                <a:lnTo>
                  <a:pt x="612271" y="265071"/>
                </a:lnTo>
                <a:lnTo>
                  <a:pt x="642838" y="225433"/>
                </a:lnTo>
                <a:lnTo>
                  <a:pt x="672400" y="187809"/>
                </a:lnTo>
                <a:lnTo>
                  <a:pt x="700718" y="152389"/>
                </a:lnTo>
                <a:lnTo>
                  <a:pt x="727556" y="119360"/>
                </a:lnTo>
                <a:lnTo>
                  <a:pt x="752673" y="88909"/>
                </a:lnTo>
                <a:lnTo>
                  <a:pt x="796799" y="36495"/>
                </a:lnTo>
                <a:lnTo>
                  <a:pt x="815331" y="14907"/>
                </a:lnTo>
                <a:lnTo>
                  <a:pt x="819843" y="8887"/>
                </a:lnTo>
                <a:lnTo>
                  <a:pt x="826611" y="4373"/>
                </a:lnTo>
                <a:lnTo>
                  <a:pt x="834131" y="2116"/>
                </a:lnTo>
                <a:lnTo>
                  <a:pt x="850934" y="0"/>
                </a:lnTo>
                <a:lnTo>
                  <a:pt x="866468" y="4373"/>
                </a:lnTo>
                <a:lnTo>
                  <a:pt x="894959" y="52977"/>
                </a:lnTo>
                <a:lnTo>
                  <a:pt x="911457" y="110010"/>
                </a:lnTo>
                <a:lnTo>
                  <a:pt x="929160" y="179018"/>
                </a:lnTo>
                <a:lnTo>
                  <a:pt x="938100" y="217760"/>
                </a:lnTo>
                <a:lnTo>
                  <a:pt x="946905" y="259192"/>
                </a:lnTo>
                <a:lnTo>
                  <a:pt x="955431" y="303215"/>
                </a:lnTo>
                <a:lnTo>
                  <a:pt x="963532" y="349727"/>
                </a:lnTo>
                <a:lnTo>
                  <a:pt x="971063" y="398627"/>
                </a:lnTo>
                <a:lnTo>
                  <a:pt x="977879" y="449814"/>
                </a:lnTo>
                <a:lnTo>
                  <a:pt x="983834" y="503188"/>
                </a:lnTo>
                <a:lnTo>
                  <a:pt x="988784" y="558647"/>
                </a:lnTo>
                <a:lnTo>
                  <a:pt x="992583" y="616090"/>
                </a:lnTo>
                <a:lnTo>
                  <a:pt x="995086" y="675417"/>
                </a:lnTo>
                <a:lnTo>
                  <a:pt x="996148" y="736527"/>
                </a:lnTo>
                <a:lnTo>
                  <a:pt x="995623" y="799319"/>
                </a:lnTo>
                <a:lnTo>
                  <a:pt x="993367" y="863691"/>
                </a:lnTo>
                <a:lnTo>
                  <a:pt x="989234" y="929544"/>
                </a:lnTo>
                <a:lnTo>
                  <a:pt x="983079" y="996775"/>
                </a:lnTo>
                <a:lnTo>
                  <a:pt x="974757" y="1065285"/>
                </a:lnTo>
                <a:lnTo>
                  <a:pt x="965277" y="1129900"/>
                </a:lnTo>
                <a:lnTo>
                  <a:pt x="955272" y="1191471"/>
                </a:lnTo>
                <a:lnTo>
                  <a:pt x="944808" y="1250055"/>
                </a:lnTo>
                <a:lnTo>
                  <a:pt x="933947" y="1305707"/>
                </a:lnTo>
                <a:lnTo>
                  <a:pt x="922753" y="1358482"/>
                </a:lnTo>
                <a:lnTo>
                  <a:pt x="911291" y="1408436"/>
                </a:lnTo>
                <a:lnTo>
                  <a:pt x="899623" y="1455623"/>
                </a:lnTo>
                <a:lnTo>
                  <a:pt x="887813" y="1500101"/>
                </a:lnTo>
                <a:lnTo>
                  <a:pt x="875925" y="1541923"/>
                </a:lnTo>
                <a:lnTo>
                  <a:pt x="867700" y="1569030"/>
                </a:lnTo>
                <a:close/>
              </a:path>
              <a:path w="1572895" h="3294379">
                <a:moveTo>
                  <a:pt x="1410585" y="1740958"/>
                </a:moveTo>
                <a:lnTo>
                  <a:pt x="867690" y="1740958"/>
                </a:lnTo>
                <a:lnTo>
                  <a:pt x="883682" y="1738113"/>
                </a:lnTo>
                <a:lnTo>
                  <a:pt x="898052" y="1728919"/>
                </a:lnTo>
                <a:lnTo>
                  <a:pt x="1501165" y="1145041"/>
                </a:lnTo>
                <a:lnTo>
                  <a:pt x="1508697" y="1139257"/>
                </a:lnTo>
                <a:lnTo>
                  <a:pt x="1517428" y="1135448"/>
                </a:lnTo>
                <a:lnTo>
                  <a:pt x="1526863" y="1133614"/>
                </a:lnTo>
                <a:lnTo>
                  <a:pt x="1536510" y="1133755"/>
                </a:lnTo>
                <a:lnTo>
                  <a:pt x="1552408" y="1139269"/>
                </a:lnTo>
                <a:lnTo>
                  <a:pt x="1564428" y="1150214"/>
                </a:lnTo>
                <a:lnTo>
                  <a:pt x="1571514" y="1164969"/>
                </a:lnTo>
                <a:lnTo>
                  <a:pt x="1572607" y="1181910"/>
                </a:lnTo>
                <a:lnTo>
                  <a:pt x="1568689" y="1207532"/>
                </a:lnTo>
                <a:lnTo>
                  <a:pt x="1558065" y="1266173"/>
                </a:lnTo>
                <a:lnTo>
                  <a:pt x="1543137" y="1334534"/>
                </a:lnTo>
                <a:lnTo>
                  <a:pt x="1533839" y="1372305"/>
                </a:lnTo>
                <a:lnTo>
                  <a:pt x="1523201" y="1412443"/>
                </a:lnTo>
                <a:lnTo>
                  <a:pt x="1511134" y="1454924"/>
                </a:lnTo>
                <a:lnTo>
                  <a:pt x="1497432" y="1500101"/>
                </a:lnTo>
                <a:lnTo>
                  <a:pt x="1482365" y="1546834"/>
                </a:lnTo>
                <a:lnTo>
                  <a:pt x="1465487" y="1596219"/>
                </a:lnTo>
                <a:lnTo>
                  <a:pt x="1446828" y="1647862"/>
                </a:lnTo>
                <a:lnTo>
                  <a:pt x="1426302" y="1701743"/>
                </a:lnTo>
                <a:lnTo>
                  <a:pt x="1410585" y="1740958"/>
                </a:lnTo>
                <a:close/>
              </a:path>
              <a:path w="1572895" h="3294379">
                <a:moveTo>
                  <a:pt x="0" y="3294131"/>
                </a:moveTo>
                <a:lnTo>
                  <a:pt x="0" y="1567489"/>
                </a:lnTo>
                <a:lnTo>
                  <a:pt x="903" y="1567901"/>
                </a:lnTo>
                <a:lnTo>
                  <a:pt x="17694" y="1569030"/>
                </a:lnTo>
                <a:lnTo>
                  <a:pt x="867700" y="1569030"/>
                </a:lnTo>
                <a:lnTo>
                  <a:pt x="864023" y="1581146"/>
                </a:lnTo>
                <a:lnTo>
                  <a:pt x="852171" y="1617825"/>
                </a:lnTo>
                <a:lnTo>
                  <a:pt x="840431" y="1652016"/>
                </a:lnTo>
                <a:lnTo>
                  <a:pt x="828867" y="1683774"/>
                </a:lnTo>
                <a:lnTo>
                  <a:pt x="826153" y="1695683"/>
                </a:lnTo>
                <a:lnTo>
                  <a:pt x="851839" y="1737595"/>
                </a:lnTo>
                <a:lnTo>
                  <a:pt x="867690" y="1740958"/>
                </a:lnTo>
                <a:lnTo>
                  <a:pt x="1410585" y="1740958"/>
                </a:lnTo>
                <a:lnTo>
                  <a:pt x="1403819" y="1757839"/>
                </a:lnTo>
                <a:lnTo>
                  <a:pt x="1379293" y="1816129"/>
                </a:lnTo>
                <a:lnTo>
                  <a:pt x="1352634" y="1876592"/>
                </a:lnTo>
                <a:lnTo>
                  <a:pt x="1323756" y="1939206"/>
                </a:lnTo>
                <a:lnTo>
                  <a:pt x="1292570" y="2003950"/>
                </a:lnTo>
                <a:lnTo>
                  <a:pt x="1258987" y="2070802"/>
                </a:lnTo>
                <a:lnTo>
                  <a:pt x="1222921" y="2139740"/>
                </a:lnTo>
                <a:lnTo>
                  <a:pt x="1194396" y="2190673"/>
                </a:lnTo>
                <a:lnTo>
                  <a:pt x="1163674" y="2241076"/>
                </a:lnTo>
                <a:lnTo>
                  <a:pt x="1130908" y="2290909"/>
                </a:lnTo>
                <a:lnTo>
                  <a:pt x="1096247" y="2340134"/>
                </a:lnTo>
                <a:lnTo>
                  <a:pt x="1059843" y="2388711"/>
                </a:lnTo>
                <a:lnTo>
                  <a:pt x="1021847" y="2436603"/>
                </a:lnTo>
                <a:lnTo>
                  <a:pt x="982408" y="2483770"/>
                </a:lnTo>
                <a:lnTo>
                  <a:pt x="941679" y="2530173"/>
                </a:lnTo>
                <a:lnTo>
                  <a:pt x="899809" y="2575772"/>
                </a:lnTo>
                <a:lnTo>
                  <a:pt x="856950" y="2620530"/>
                </a:lnTo>
                <a:lnTo>
                  <a:pt x="813252" y="2664407"/>
                </a:lnTo>
                <a:lnTo>
                  <a:pt x="768867" y="2707364"/>
                </a:lnTo>
                <a:lnTo>
                  <a:pt x="723944" y="2749363"/>
                </a:lnTo>
                <a:lnTo>
                  <a:pt x="678636" y="2790364"/>
                </a:lnTo>
                <a:lnTo>
                  <a:pt x="633092" y="2830328"/>
                </a:lnTo>
                <a:lnTo>
                  <a:pt x="587463" y="2869217"/>
                </a:lnTo>
                <a:lnTo>
                  <a:pt x="541901" y="2906991"/>
                </a:lnTo>
                <a:lnTo>
                  <a:pt x="496556" y="2943611"/>
                </a:lnTo>
                <a:lnTo>
                  <a:pt x="451579" y="2979039"/>
                </a:lnTo>
                <a:lnTo>
                  <a:pt x="407120" y="3013236"/>
                </a:lnTo>
                <a:lnTo>
                  <a:pt x="363331" y="3046163"/>
                </a:lnTo>
                <a:lnTo>
                  <a:pt x="320363" y="3077780"/>
                </a:lnTo>
                <a:lnTo>
                  <a:pt x="278365" y="3108049"/>
                </a:lnTo>
                <a:lnTo>
                  <a:pt x="237490" y="3136931"/>
                </a:lnTo>
                <a:lnTo>
                  <a:pt x="197887" y="3164387"/>
                </a:lnTo>
                <a:lnTo>
                  <a:pt x="159707" y="3190377"/>
                </a:lnTo>
                <a:lnTo>
                  <a:pt x="123102" y="3214864"/>
                </a:lnTo>
                <a:lnTo>
                  <a:pt x="88223" y="3237808"/>
                </a:lnTo>
                <a:lnTo>
                  <a:pt x="24242" y="3278911"/>
                </a:lnTo>
                <a:lnTo>
                  <a:pt x="0" y="3294131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4297045" cy="2397125"/>
            <a:chOff x="0" y="0"/>
            <a:chExt cx="4297045" cy="2397125"/>
          </a:xfrm>
        </p:grpSpPr>
        <p:sp>
          <p:nvSpPr>
            <p:cNvPr id="15" name="object 15"/>
            <p:cNvSpPr/>
            <p:nvPr/>
          </p:nvSpPr>
          <p:spPr>
            <a:xfrm>
              <a:off x="0" y="283975"/>
              <a:ext cx="1702435" cy="2113280"/>
            </a:xfrm>
            <a:custGeom>
              <a:avLst/>
              <a:gdLst/>
              <a:ahLst/>
              <a:cxnLst/>
              <a:rect l="l" t="t" r="r" b="b"/>
              <a:pathLst>
                <a:path w="1702435" h="2113280">
                  <a:moveTo>
                    <a:pt x="0" y="1716391"/>
                  </a:moveTo>
                  <a:lnTo>
                    <a:pt x="0" y="18072"/>
                  </a:lnTo>
                  <a:lnTo>
                    <a:pt x="23607" y="0"/>
                  </a:lnTo>
                  <a:lnTo>
                    <a:pt x="318378" y="51038"/>
                  </a:lnTo>
                  <a:lnTo>
                    <a:pt x="496548" y="224567"/>
                  </a:lnTo>
                  <a:lnTo>
                    <a:pt x="584271" y="409875"/>
                  </a:lnTo>
                  <a:lnTo>
                    <a:pt x="607700" y="496247"/>
                  </a:lnTo>
                  <a:lnTo>
                    <a:pt x="1384091" y="496247"/>
                  </a:lnTo>
                  <a:lnTo>
                    <a:pt x="1448899" y="510517"/>
                  </a:lnTo>
                  <a:lnTo>
                    <a:pt x="1702267" y="813228"/>
                  </a:lnTo>
                  <a:lnTo>
                    <a:pt x="1654448" y="1173998"/>
                  </a:lnTo>
                  <a:lnTo>
                    <a:pt x="1358944" y="1382560"/>
                  </a:lnTo>
                  <a:lnTo>
                    <a:pt x="1026843" y="1478596"/>
                  </a:lnTo>
                  <a:lnTo>
                    <a:pt x="869234" y="1501790"/>
                  </a:lnTo>
                  <a:lnTo>
                    <a:pt x="881986" y="1527400"/>
                  </a:lnTo>
                  <a:lnTo>
                    <a:pt x="375709" y="1527400"/>
                  </a:lnTo>
                  <a:lnTo>
                    <a:pt x="282470" y="1599465"/>
                  </a:lnTo>
                  <a:lnTo>
                    <a:pt x="62414" y="1714701"/>
                  </a:lnTo>
                  <a:lnTo>
                    <a:pt x="0" y="1716391"/>
                  </a:lnTo>
                  <a:close/>
                </a:path>
                <a:path w="1702435" h="2113280">
                  <a:moveTo>
                    <a:pt x="1384091" y="496247"/>
                  </a:moveTo>
                  <a:lnTo>
                    <a:pt x="607700" y="496247"/>
                  </a:lnTo>
                  <a:lnTo>
                    <a:pt x="751278" y="461381"/>
                  </a:lnTo>
                  <a:lnTo>
                    <a:pt x="1081790" y="429686"/>
                  </a:lnTo>
                  <a:lnTo>
                    <a:pt x="1384091" y="496247"/>
                  </a:lnTo>
                  <a:close/>
                </a:path>
                <a:path w="1702435" h="2113280">
                  <a:moveTo>
                    <a:pt x="730233" y="2113040"/>
                  </a:moveTo>
                  <a:lnTo>
                    <a:pt x="477462" y="2042530"/>
                  </a:lnTo>
                  <a:lnTo>
                    <a:pt x="377526" y="1838884"/>
                  </a:lnTo>
                  <a:lnTo>
                    <a:pt x="365312" y="1625905"/>
                  </a:lnTo>
                  <a:lnTo>
                    <a:pt x="375709" y="1527400"/>
                  </a:lnTo>
                  <a:lnTo>
                    <a:pt x="881986" y="1527400"/>
                  </a:lnTo>
                  <a:lnTo>
                    <a:pt x="913307" y="1590299"/>
                  </a:lnTo>
                  <a:lnTo>
                    <a:pt x="975179" y="1788751"/>
                  </a:lnTo>
                  <a:lnTo>
                    <a:pt x="949328" y="1996536"/>
                  </a:lnTo>
                  <a:lnTo>
                    <a:pt x="730233" y="2113040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8543" y="1046996"/>
              <a:ext cx="500380" cy="633730"/>
            </a:xfrm>
            <a:custGeom>
              <a:avLst/>
              <a:gdLst/>
              <a:ahLst/>
              <a:cxnLst/>
              <a:rect l="l" t="t" r="r" b="b"/>
              <a:pathLst>
                <a:path w="500380" h="633730">
                  <a:moveTo>
                    <a:pt x="318314" y="633259"/>
                  </a:moveTo>
                  <a:lnTo>
                    <a:pt x="269409" y="630702"/>
                  </a:lnTo>
                  <a:lnTo>
                    <a:pt x="216594" y="619901"/>
                  </a:lnTo>
                  <a:lnTo>
                    <a:pt x="164908" y="605041"/>
                  </a:lnTo>
                  <a:lnTo>
                    <a:pt x="119313" y="589536"/>
                  </a:lnTo>
                  <a:lnTo>
                    <a:pt x="80303" y="572064"/>
                  </a:lnTo>
                  <a:lnTo>
                    <a:pt x="24015" y="525915"/>
                  </a:lnTo>
                  <a:lnTo>
                    <a:pt x="0" y="456000"/>
                  </a:lnTo>
                  <a:lnTo>
                    <a:pt x="1330" y="408819"/>
                  </a:lnTo>
                  <a:lnTo>
                    <a:pt x="12211" y="351724"/>
                  </a:lnTo>
                  <a:lnTo>
                    <a:pt x="28435" y="300666"/>
                  </a:lnTo>
                  <a:lnTo>
                    <a:pt x="50459" y="250431"/>
                  </a:lnTo>
                  <a:lnTo>
                    <a:pt x="77139" y="202034"/>
                  </a:lnTo>
                  <a:lnTo>
                    <a:pt x="107334" y="156491"/>
                  </a:lnTo>
                  <a:lnTo>
                    <a:pt x="139903" y="114817"/>
                  </a:lnTo>
                  <a:lnTo>
                    <a:pt x="173703" y="78026"/>
                  </a:lnTo>
                  <a:lnTo>
                    <a:pt x="207592" y="47134"/>
                  </a:lnTo>
                  <a:lnTo>
                    <a:pt x="240429" y="23155"/>
                  </a:lnTo>
                  <a:lnTo>
                    <a:pt x="298379" y="0"/>
                  </a:lnTo>
                  <a:lnTo>
                    <a:pt x="321208" y="2852"/>
                  </a:lnTo>
                  <a:lnTo>
                    <a:pt x="368342" y="31864"/>
                  </a:lnTo>
                  <a:lnTo>
                    <a:pt x="416406" y="85576"/>
                  </a:lnTo>
                  <a:lnTo>
                    <a:pt x="438717" y="122928"/>
                  </a:lnTo>
                  <a:lnTo>
                    <a:pt x="458775" y="167933"/>
                  </a:lnTo>
                  <a:lnTo>
                    <a:pt x="475753" y="221085"/>
                  </a:lnTo>
                  <a:lnTo>
                    <a:pt x="488822" y="282877"/>
                  </a:lnTo>
                  <a:lnTo>
                    <a:pt x="497155" y="353801"/>
                  </a:lnTo>
                  <a:lnTo>
                    <a:pt x="499923" y="434351"/>
                  </a:lnTo>
                  <a:lnTo>
                    <a:pt x="495468" y="484827"/>
                  </a:lnTo>
                  <a:lnTo>
                    <a:pt x="482834" y="528227"/>
                  </a:lnTo>
                  <a:lnTo>
                    <a:pt x="462630" y="564386"/>
                  </a:lnTo>
                  <a:lnTo>
                    <a:pt x="435466" y="593136"/>
                  </a:lnTo>
                  <a:lnTo>
                    <a:pt x="401952" y="614309"/>
                  </a:lnTo>
                  <a:lnTo>
                    <a:pt x="362698" y="627739"/>
                  </a:lnTo>
                  <a:lnTo>
                    <a:pt x="318314" y="633259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9500" y="0"/>
              <a:ext cx="2657475" cy="1557020"/>
            </a:xfrm>
            <a:custGeom>
              <a:avLst/>
              <a:gdLst/>
              <a:ahLst/>
              <a:cxnLst/>
              <a:rect l="l" t="t" r="r" b="b"/>
              <a:pathLst>
                <a:path w="2657474" h="1557020">
                  <a:moveTo>
                    <a:pt x="1261321" y="1075032"/>
                  </a:moveTo>
                  <a:lnTo>
                    <a:pt x="1720168" y="322678"/>
                  </a:lnTo>
                  <a:lnTo>
                    <a:pt x="1835988" y="419030"/>
                  </a:lnTo>
                  <a:lnTo>
                    <a:pt x="1884437" y="449249"/>
                  </a:lnTo>
                  <a:lnTo>
                    <a:pt x="2174021" y="713615"/>
                  </a:lnTo>
                  <a:lnTo>
                    <a:pt x="2425905" y="1072223"/>
                  </a:lnTo>
                  <a:lnTo>
                    <a:pt x="2414042" y="1423979"/>
                  </a:lnTo>
                  <a:lnTo>
                    <a:pt x="2368748" y="1477299"/>
                  </a:lnTo>
                  <a:lnTo>
                    <a:pt x="2315018" y="1516197"/>
                  </a:lnTo>
                  <a:lnTo>
                    <a:pt x="2253889" y="1541610"/>
                  </a:lnTo>
                  <a:lnTo>
                    <a:pt x="2186397" y="1554474"/>
                  </a:lnTo>
                  <a:lnTo>
                    <a:pt x="2150588" y="1556493"/>
                  </a:lnTo>
                  <a:lnTo>
                    <a:pt x="2113578" y="1555727"/>
                  </a:lnTo>
                  <a:lnTo>
                    <a:pt x="2075496" y="1552292"/>
                  </a:lnTo>
                  <a:lnTo>
                    <a:pt x="2036471" y="1546305"/>
                  </a:lnTo>
                  <a:lnTo>
                    <a:pt x="1996633" y="1537884"/>
                  </a:lnTo>
                  <a:lnTo>
                    <a:pt x="1956111" y="1527145"/>
                  </a:lnTo>
                  <a:lnTo>
                    <a:pt x="1915035" y="1514206"/>
                  </a:lnTo>
                  <a:lnTo>
                    <a:pt x="1873535" y="1499184"/>
                  </a:lnTo>
                  <a:lnTo>
                    <a:pt x="1831740" y="1482195"/>
                  </a:lnTo>
                  <a:lnTo>
                    <a:pt x="1789780" y="1463358"/>
                  </a:lnTo>
                  <a:lnTo>
                    <a:pt x="1747785" y="1442789"/>
                  </a:lnTo>
                  <a:lnTo>
                    <a:pt x="1705883" y="1420605"/>
                  </a:lnTo>
                  <a:lnTo>
                    <a:pt x="1664205" y="1396923"/>
                  </a:lnTo>
                  <a:lnTo>
                    <a:pt x="1622881" y="1371861"/>
                  </a:lnTo>
                  <a:lnTo>
                    <a:pt x="1582039" y="1345535"/>
                  </a:lnTo>
                  <a:lnTo>
                    <a:pt x="1541809" y="1318063"/>
                  </a:lnTo>
                  <a:lnTo>
                    <a:pt x="1502322" y="1289561"/>
                  </a:lnTo>
                  <a:lnTo>
                    <a:pt x="1463706" y="1260148"/>
                  </a:lnTo>
                  <a:lnTo>
                    <a:pt x="1426091" y="1229939"/>
                  </a:lnTo>
                  <a:lnTo>
                    <a:pt x="1389608" y="1199052"/>
                  </a:lnTo>
                  <a:lnTo>
                    <a:pt x="1354384" y="1167604"/>
                  </a:lnTo>
                  <a:lnTo>
                    <a:pt x="1320551" y="1135713"/>
                  </a:lnTo>
                  <a:lnTo>
                    <a:pt x="1288237" y="1103495"/>
                  </a:lnTo>
                  <a:lnTo>
                    <a:pt x="1261321" y="1075032"/>
                  </a:lnTo>
                  <a:close/>
                </a:path>
                <a:path w="2657474" h="1557020">
                  <a:moveTo>
                    <a:pt x="596124" y="0"/>
                  </a:moveTo>
                  <a:lnTo>
                    <a:pt x="2498080" y="0"/>
                  </a:lnTo>
                  <a:lnTo>
                    <a:pt x="2536124" y="25548"/>
                  </a:lnTo>
                  <a:lnTo>
                    <a:pt x="2657465" y="425088"/>
                  </a:lnTo>
                  <a:lnTo>
                    <a:pt x="2419113" y="650136"/>
                  </a:lnTo>
                  <a:lnTo>
                    <a:pt x="2107128" y="588149"/>
                  </a:lnTo>
                  <a:lnTo>
                    <a:pt x="1884437" y="449249"/>
                  </a:lnTo>
                  <a:lnTo>
                    <a:pt x="1868680" y="434864"/>
                  </a:lnTo>
                  <a:lnTo>
                    <a:pt x="1720168" y="322678"/>
                  </a:lnTo>
                  <a:lnTo>
                    <a:pt x="1261321" y="1075032"/>
                  </a:lnTo>
                  <a:lnTo>
                    <a:pt x="1257572" y="1071067"/>
                  </a:lnTo>
                  <a:lnTo>
                    <a:pt x="1228686" y="1038547"/>
                  </a:lnTo>
                  <a:lnTo>
                    <a:pt x="1201709" y="1006051"/>
                  </a:lnTo>
                  <a:lnTo>
                    <a:pt x="1176769" y="973697"/>
                  </a:lnTo>
                  <a:lnTo>
                    <a:pt x="1153997" y="941602"/>
                  </a:lnTo>
                  <a:lnTo>
                    <a:pt x="1115474" y="878656"/>
                  </a:lnTo>
                  <a:lnTo>
                    <a:pt x="1087176" y="818151"/>
                  </a:lnTo>
                  <a:lnTo>
                    <a:pt x="1070141" y="761024"/>
                  </a:lnTo>
                  <a:lnTo>
                    <a:pt x="843620" y="1132441"/>
                  </a:lnTo>
                  <a:lnTo>
                    <a:pt x="576013" y="1057146"/>
                  </a:lnTo>
                  <a:lnTo>
                    <a:pt x="378907" y="750510"/>
                  </a:lnTo>
                  <a:lnTo>
                    <a:pt x="428157" y="368913"/>
                  </a:lnTo>
                  <a:lnTo>
                    <a:pt x="570268" y="43663"/>
                  </a:lnTo>
                  <a:lnTo>
                    <a:pt x="596124" y="0"/>
                  </a:lnTo>
                  <a:close/>
                </a:path>
                <a:path w="2657474" h="1557020">
                  <a:moveTo>
                    <a:pt x="1720168" y="322678"/>
                  </a:moveTo>
                  <a:lnTo>
                    <a:pt x="1868680" y="434864"/>
                  </a:lnTo>
                  <a:lnTo>
                    <a:pt x="1884437" y="449249"/>
                  </a:lnTo>
                  <a:lnTo>
                    <a:pt x="1835988" y="419030"/>
                  </a:lnTo>
                  <a:lnTo>
                    <a:pt x="1720168" y="322678"/>
                  </a:lnTo>
                  <a:close/>
                </a:path>
                <a:path w="2657474" h="1557020">
                  <a:moveTo>
                    <a:pt x="843620" y="1132441"/>
                  </a:moveTo>
                  <a:lnTo>
                    <a:pt x="1070141" y="761024"/>
                  </a:lnTo>
                  <a:lnTo>
                    <a:pt x="1062580" y="849553"/>
                  </a:lnTo>
                  <a:lnTo>
                    <a:pt x="1008800" y="1021778"/>
                  </a:lnTo>
                  <a:lnTo>
                    <a:pt x="862159" y="1137657"/>
                  </a:lnTo>
                  <a:lnTo>
                    <a:pt x="843620" y="1132441"/>
                  </a:lnTo>
                  <a:close/>
                </a:path>
                <a:path w="2657474" h="1557020">
                  <a:moveTo>
                    <a:pt x="116080" y="0"/>
                  </a:moveTo>
                  <a:lnTo>
                    <a:pt x="593791" y="0"/>
                  </a:lnTo>
                  <a:lnTo>
                    <a:pt x="581072" y="20613"/>
                  </a:lnTo>
                  <a:lnTo>
                    <a:pt x="411056" y="257880"/>
                  </a:lnTo>
                  <a:lnTo>
                    <a:pt x="204722" y="458308"/>
                  </a:lnTo>
                  <a:lnTo>
                    <a:pt x="25087" y="462340"/>
                  </a:lnTo>
                  <a:lnTo>
                    <a:pt x="14663" y="448905"/>
                  </a:lnTo>
                  <a:lnTo>
                    <a:pt x="7094" y="432725"/>
                  </a:lnTo>
                  <a:lnTo>
                    <a:pt x="2249" y="413893"/>
                  </a:lnTo>
                  <a:lnTo>
                    <a:pt x="0" y="392504"/>
                  </a:lnTo>
                  <a:lnTo>
                    <a:pt x="216" y="368653"/>
                  </a:lnTo>
                  <a:lnTo>
                    <a:pt x="7528" y="313942"/>
                  </a:lnTo>
                  <a:lnTo>
                    <a:pt x="23153" y="250517"/>
                  </a:lnTo>
                  <a:lnTo>
                    <a:pt x="46054" y="179134"/>
                  </a:lnTo>
                  <a:lnTo>
                    <a:pt x="59910" y="140694"/>
                  </a:lnTo>
                  <a:lnTo>
                    <a:pt x="75198" y="100548"/>
                  </a:lnTo>
                  <a:lnTo>
                    <a:pt x="91788" y="58792"/>
                  </a:lnTo>
                  <a:lnTo>
                    <a:pt x="116080" y="0"/>
                  </a:lnTo>
                  <a:close/>
                </a:path>
              </a:pathLst>
            </a:custGeom>
            <a:solidFill>
              <a:srgbClr val="FD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976218" y="0"/>
            <a:ext cx="982344" cy="698500"/>
          </a:xfrm>
          <a:custGeom>
            <a:avLst/>
            <a:gdLst/>
            <a:ahLst/>
            <a:cxnLst/>
            <a:rect l="l" t="t" r="r" b="b"/>
            <a:pathLst>
              <a:path w="982345" h="698500">
                <a:moveTo>
                  <a:pt x="961565" y="698154"/>
                </a:moveTo>
                <a:lnTo>
                  <a:pt x="852235" y="690058"/>
                </a:lnTo>
                <a:lnTo>
                  <a:pt x="596527" y="637905"/>
                </a:lnTo>
                <a:lnTo>
                  <a:pt x="302862" y="499904"/>
                </a:lnTo>
                <a:lnTo>
                  <a:pt x="79666" y="234258"/>
                </a:lnTo>
                <a:lnTo>
                  <a:pt x="0" y="0"/>
                </a:lnTo>
                <a:lnTo>
                  <a:pt x="835266" y="0"/>
                </a:lnTo>
                <a:lnTo>
                  <a:pt x="941121" y="235605"/>
                </a:lnTo>
                <a:lnTo>
                  <a:pt x="981821" y="476792"/>
                </a:lnTo>
                <a:lnTo>
                  <a:pt x="973965" y="638867"/>
                </a:lnTo>
                <a:lnTo>
                  <a:pt x="961565" y="698154"/>
                </a:lnTo>
                <a:close/>
              </a:path>
            </a:pathLst>
          </a:custGeom>
          <a:solidFill>
            <a:srgbClr val="9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523297"/>
            <a:ext cx="760730" cy="1188720"/>
          </a:xfrm>
          <a:custGeom>
            <a:avLst/>
            <a:gdLst/>
            <a:ahLst/>
            <a:cxnLst/>
            <a:rect l="l" t="t" r="r" b="b"/>
            <a:pathLst>
              <a:path w="760730" h="1188720">
                <a:moveTo>
                  <a:pt x="731033" y="520252"/>
                </a:moveTo>
                <a:lnTo>
                  <a:pt x="291245" y="244086"/>
                </a:lnTo>
                <a:lnTo>
                  <a:pt x="353607" y="227790"/>
                </a:lnTo>
                <a:lnTo>
                  <a:pt x="496666" y="218300"/>
                </a:lnTo>
                <a:lnTo>
                  <a:pt x="654383" y="274716"/>
                </a:lnTo>
                <a:lnTo>
                  <a:pt x="760719" y="456137"/>
                </a:lnTo>
                <a:lnTo>
                  <a:pt x="731033" y="520252"/>
                </a:lnTo>
                <a:close/>
              </a:path>
              <a:path w="760730" h="1188720">
                <a:moveTo>
                  <a:pt x="0" y="1188158"/>
                </a:moveTo>
                <a:lnTo>
                  <a:pt x="0" y="6723"/>
                </a:lnTo>
                <a:lnTo>
                  <a:pt x="46192" y="0"/>
                </a:lnTo>
                <a:lnTo>
                  <a:pt x="92262" y="2902"/>
                </a:lnTo>
                <a:lnTo>
                  <a:pt x="134491" y="14466"/>
                </a:lnTo>
                <a:lnTo>
                  <a:pt x="172520" y="33235"/>
                </a:lnTo>
                <a:lnTo>
                  <a:pt x="205995" y="57754"/>
                </a:lnTo>
                <a:lnTo>
                  <a:pt x="234559" y="86566"/>
                </a:lnTo>
                <a:lnTo>
                  <a:pt x="257856" y="118217"/>
                </a:lnTo>
                <a:lnTo>
                  <a:pt x="287223" y="184209"/>
                </a:lnTo>
                <a:lnTo>
                  <a:pt x="292580" y="215640"/>
                </a:lnTo>
                <a:lnTo>
                  <a:pt x="291245" y="244086"/>
                </a:lnTo>
                <a:lnTo>
                  <a:pt x="731033" y="520252"/>
                </a:lnTo>
                <a:lnTo>
                  <a:pt x="638044" y="721083"/>
                </a:lnTo>
                <a:lnTo>
                  <a:pt x="300511" y="999585"/>
                </a:lnTo>
                <a:lnTo>
                  <a:pt x="0" y="1188158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20329" y="8155986"/>
            <a:ext cx="1250315" cy="1742439"/>
          </a:xfrm>
          <a:custGeom>
            <a:avLst/>
            <a:gdLst/>
            <a:ahLst/>
            <a:cxnLst/>
            <a:rect l="l" t="t" r="r" b="b"/>
            <a:pathLst>
              <a:path w="1250315" h="1742440">
                <a:moveTo>
                  <a:pt x="753359" y="1742029"/>
                </a:moveTo>
                <a:lnTo>
                  <a:pt x="612842" y="1544732"/>
                </a:lnTo>
                <a:lnTo>
                  <a:pt x="315867" y="1090867"/>
                </a:lnTo>
                <a:lnTo>
                  <a:pt x="49298" y="587473"/>
                </a:lnTo>
                <a:lnTo>
                  <a:pt x="0" y="241586"/>
                </a:lnTo>
                <a:lnTo>
                  <a:pt x="32094" y="196490"/>
                </a:lnTo>
                <a:lnTo>
                  <a:pt x="67162" y="159890"/>
                </a:lnTo>
                <a:lnTo>
                  <a:pt x="104601" y="131231"/>
                </a:lnTo>
                <a:lnTo>
                  <a:pt x="143806" y="109955"/>
                </a:lnTo>
                <a:lnTo>
                  <a:pt x="184175" y="95505"/>
                </a:lnTo>
                <a:lnTo>
                  <a:pt x="225102" y="87326"/>
                </a:lnTo>
                <a:lnTo>
                  <a:pt x="265984" y="84861"/>
                </a:lnTo>
                <a:lnTo>
                  <a:pt x="306218" y="87552"/>
                </a:lnTo>
                <a:lnTo>
                  <a:pt x="345200" y="94843"/>
                </a:lnTo>
                <a:lnTo>
                  <a:pt x="382325" y="106178"/>
                </a:lnTo>
                <a:lnTo>
                  <a:pt x="448593" y="138752"/>
                </a:lnTo>
                <a:lnTo>
                  <a:pt x="500192" y="180821"/>
                </a:lnTo>
                <a:lnTo>
                  <a:pt x="532291" y="227932"/>
                </a:lnTo>
                <a:lnTo>
                  <a:pt x="588026" y="165458"/>
                </a:lnTo>
                <a:lnTo>
                  <a:pt x="735926" y="52332"/>
                </a:lnTo>
                <a:lnTo>
                  <a:pt x="947031" y="0"/>
                </a:lnTo>
                <a:lnTo>
                  <a:pt x="1192379" y="119905"/>
                </a:lnTo>
                <a:lnTo>
                  <a:pt x="1250064" y="494862"/>
                </a:lnTo>
                <a:lnTo>
                  <a:pt x="1085119" y="1038967"/>
                </a:lnTo>
                <a:lnTo>
                  <a:pt x="864050" y="1529072"/>
                </a:lnTo>
                <a:lnTo>
                  <a:pt x="753359" y="1742029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851581" y="0"/>
            <a:ext cx="2024380" cy="1205230"/>
          </a:xfrm>
          <a:custGeom>
            <a:avLst/>
            <a:gdLst/>
            <a:ahLst/>
            <a:cxnLst/>
            <a:rect l="l" t="t" r="r" b="b"/>
            <a:pathLst>
              <a:path w="2024380" h="1205230">
                <a:moveTo>
                  <a:pt x="2024215" y="643003"/>
                </a:moveTo>
                <a:lnTo>
                  <a:pt x="1425582" y="1204807"/>
                </a:lnTo>
                <a:lnTo>
                  <a:pt x="893386" y="465794"/>
                </a:lnTo>
                <a:lnTo>
                  <a:pt x="234188" y="775079"/>
                </a:lnTo>
                <a:lnTo>
                  <a:pt x="0" y="251589"/>
                </a:lnTo>
                <a:lnTo>
                  <a:pt x="384794" y="0"/>
                </a:lnTo>
                <a:lnTo>
                  <a:pt x="1614800" y="0"/>
                </a:lnTo>
                <a:lnTo>
                  <a:pt x="1548725" y="42774"/>
                </a:lnTo>
                <a:lnTo>
                  <a:pt x="2024215" y="643003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126264" y="5877430"/>
            <a:ext cx="161925" cy="1021080"/>
          </a:xfrm>
          <a:custGeom>
            <a:avLst/>
            <a:gdLst/>
            <a:ahLst/>
            <a:cxnLst/>
            <a:rect l="l" t="t" r="r" b="b"/>
            <a:pathLst>
              <a:path w="161925" h="1021079">
                <a:moveTo>
                  <a:pt x="161737" y="0"/>
                </a:moveTo>
                <a:lnTo>
                  <a:pt x="161737" y="849815"/>
                </a:lnTo>
                <a:lnTo>
                  <a:pt x="146251" y="871678"/>
                </a:lnTo>
                <a:lnTo>
                  <a:pt x="19292" y="1020568"/>
                </a:lnTo>
                <a:lnTo>
                  <a:pt x="1173" y="826101"/>
                </a:lnTo>
                <a:lnTo>
                  <a:pt x="0" y="410427"/>
                </a:lnTo>
                <a:lnTo>
                  <a:pt x="95544" y="25138"/>
                </a:lnTo>
                <a:lnTo>
                  <a:pt x="161737" y="0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399"/>
              </a:lnSpc>
              <a:spcBef>
                <a:spcPts val="95"/>
              </a:spcBef>
            </a:pPr>
            <a:r>
              <a:rPr sz="10150" spc="-910" dirty="0"/>
              <a:t>Çatışma </a:t>
            </a:r>
            <a:r>
              <a:rPr sz="10150" spc="-885" dirty="0"/>
              <a:t>Çözme </a:t>
            </a:r>
            <a:r>
              <a:rPr sz="10150" spc="-475" dirty="0"/>
              <a:t>Örnekleri</a:t>
            </a:r>
            <a:endParaRPr sz="10150"/>
          </a:p>
        </p:txBody>
      </p:sp>
      <p:sp>
        <p:nvSpPr>
          <p:cNvPr id="24" name="object 24"/>
          <p:cNvSpPr txBox="1"/>
          <p:nvPr/>
        </p:nvSpPr>
        <p:spPr>
          <a:xfrm>
            <a:off x="6128026" y="8127430"/>
            <a:ext cx="60318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292952"/>
                </a:solidFill>
                <a:latin typeface="Arial"/>
                <a:cs typeface="Arial"/>
              </a:rPr>
              <a:t>Tahtada</a:t>
            </a:r>
            <a:r>
              <a:rPr sz="3200" b="1" spc="-7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3200" b="1" spc="60" dirty="0">
                <a:solidFill>
                  <a:srgbClr val="292952"/>
                </a:solidFill>
                <a:latin typeface="Arial"/>
                <a:cs typeface="Arial"/>
              </a:rPr>
              <a:t>canlandırma</a:t>
            </a:r>
            <a:r>
              <a:rPr sz="3200" b="1" spc="-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292952"/>
                </a:solidFill>
                <a:latin typeface="Arial"/>
                <a:cs typeface="Arial"/>
              </a:rPr>
              <a:t>yapalım.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08367" y="7280640"/>
            <a:ext cx="1823085" cy="638175"/>
          </a:xfrm>
          <a:custGeom>
            <a:avLst/>
            <a:gdLst/>
            <a:ahLst/>
            <a:cxnLst/>
            <a:rect l="l" t="t" r="r" b="b"/>
            <a:pathLst>
              <a:path w="1823084" h="638175">
                <a:moveTo>
                  <a:pt x="689666" y="638175"/>
                </a:moveTo>
                <a:lnTo>
                  <a:pt x="397172" y="297288"/>
                </a:lnTo>
                <a:lnTo>
                  <a:pt x="80492" y="635920"/>
                </a:lnTo>
                <a:lnTo>
                  <a:pt x="0" y="561503"/>
                </a:lnTo>
                <a:lnTo>
                  <a:pt x="400573" y="133798"/>
                </a:lnTo>
                <a:lnTo>
                  <a:pt x="697602" y="479570"/>
                </a:lnTo>
                <a:lnTo>
                  <a:pt x="1197942" y="0"/>
                </a:lnTo>
                <a:lnTo>
                  <a:pt x="1352125" y="388241"/>
                </a:lnTo>
                <a:lnTo>
                  <a:pt x="1627991" y="52993"/>
                </a:lnTo>
                <a:lnTo>
                  <a:pt x="1822988" y="515651"/>
                </a:lnTo>
                <a:lnTo>
                  <a:pt x="1722088" y="557745"/>
                </a:lnTo>
                <a:lnTo>
                  <a:pt x="1597381" y="262335"/>
                </a:lnTo>
                <a:lnTo>
                  <a:pt x="1318491" y="600966"/>
                </a:lnTo>
                <a:lnTo>
                  <a:pt x="1155995" y="191678"/>
                </a:lnTo>
                <a:lnTo>
                  <a:pt x="689666" y="638175"/>
                </a:lnTo>
                <a:close/>
              </a:path>
            </a:pathLst>
          </a:custGeom>
          <a:solidFill>
            <a:srgbClr val="FFEFD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070" y="1594214"/>
            <a:ext cx="5090160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dirty="0">
                <a:latin typeface="Tahoma"/>
                <a:cs typeface="Tahoma"/>
              </a:rPr>
              <a:t>1-</a:t>
            </a:r>
            <a:r>
              <a:rPr sz="2700" spc="80" dirty="0">
                <a:latin typeface="Tahoma"/>
                <a:cs typeface="Tahoma"/>
              </a:rPr>
              <a:t>Olay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95" dirty="0">
                <a:latin typeface="Tahoma"/>
                <a:cs typeface="Tahoma"/>
              </a:rPr>
              <a:t>ne?</a:t>
            </a:r>
            <a:r>
              <a:rPr sz="2700" spc="-220" dirty="0">
                <a:latin typeface="Tahoma"/>
                <a:cs typeface="Tahoma"/>
              </a:rPr>
              <a:t> </a:t>
            </a:r>
            <a:r>
              <a:rPr sz="2700" spc="110" dirty="0">
                <a:latin typeface="Tahoma"/>
                <a:cs typeface="Tahoma"/>
              </a:rPr>
              <a:t>Neden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20" dirty="0">
                <a:latin typeface="Tahoma"/>
                <a:cs typeface="Tahoma"/>
              </a:rPr>
              <a:t>bu</a:t>
            </a:r>
            <a:r>
              <a:rPr sz="2700" spc="-220" dirty="0">
                <a:latin typeface="Tahoma"/>
                <a:cs typeface="Tahoma"/>
              </a:rPr>
              <a:t> </a:t>
            </a:r>
            <a:r>
              <a:rPr sz="2700" spc="80" dirty="0">
                <a:latin typeface="Tahoma"/>
                <a:cs typeface="Tahoma"/>
              </a:rPr>
              <a:t>olay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45" dirty="0">
                <a:latin typeface="Tahoma"/>
                <a:cs typeface="Tahoma"/>
              </a:rPr>
              <a:t>oldu?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179" y="2233878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179" y="2926699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179" y="4251295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3179" y="4940649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3179" y="6106201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179" y="6795556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179" y="7960331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3179" y="8654134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1888" y="9001333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4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1888" y="9613885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4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3070" y="2102613"/>
            <a:ext cx="15598775" cy="75349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50645">
              <a:lnSpc>
                <a:spcPct val="100000"/>
              </a:lnSpc>
              <a:spcBef>
                <a:spcPts val="125"/>
              </a:spcBef>
            </a:pPr>
            <a:r>
              <a:rPr sz="2400" b="1" spc="120" dirty="0">
                <a:solidFill>
                  <a:srgbClr val="292952"/>
                </a:solidFill>
                <a:latin typeface="Arial"/>
                <a:cs typeface="Arial"/>
              </a:rPr>
              <a:t>Ahmet</a:t>
            </a:r>
            <a:r>
              <a:rPr sz="2400" b="1" spc="-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292952"/>
                </a:solidFill>
                <a:latin typeface="Arial"/>
                <a:cs typeface="Arial"/>
              </a:rPr>
              <a:t>neden</a:t>
            </a:r>
            <a:r>
              <a:rPr sz="2400" b="1" spc="-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292952"/>
                </a:solidFill>
                <a:latin typeface="Arial"/>
                <a:cs typeface="Arial"/>
              </a:rPr>
              <a:t>derste</a:t>
            </a:r>
            <a:r>
              <a:rPr sz="2400" b="1" spc="-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bana</a:t>
            </a:r>
            <a:r>
              <a:rPr sz="2400" b="1" spc="-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kağıt</a:t>
            </a:r>
            <a:r>
              <a:rPr sz="2400" b="1" spc="-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attın?</a:t>
            </a:r>
            <a:endParaRPr sz="2400">
              <a:latin typeface="Arial"/>
              <a:cs typeface="Arial"/>
            </a:endParaRPr>
          </a:p>
          <a:p>
            <a:pPr marL="1350645">
              <a:lnSpc>
                <a:spcPct val="100000"/>
              </a:lnSpc>
              <a:spcBef>
                <a:spcPts val="2575"/>
              </a:spcBef>
            </a:pPr>
            <a:r>
              <a:rPr sz="2400" b="1" spc="70" dirty="0">
                <a:solidFill>
                  <a:srgbClr val="292952"/>
                </a:solidFill>
                <a:latin typeface="Arial"/>
                <a:cs typeface="Arial"/>
              </a:rPr>
              <a:t>Canım</a:t>
            </a:r>
            <a:r>
              <a:rPr sz="2400" b="1" spc="-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sıkılmıştı. Biraz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eğlenelim</a:t>
            </a:r>
            <a:r>
              <a:rPr sz="2400" b="1" spc="-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istedim.</a:t>
            </a:r>
            <a:endParaRPr sz="2400">
              <a:latin typeface="Arial"/>
              <a:cs typeface="Arial"/>
            </a:endParaRPr>
          </a:p>
          <a:p>
            <a:pPr marL="387985" indent="-375285">
              <a:lnSpc>
                <a:spcPct val="100000"/>
              </a:lnSpc>
              <a:spcBef>
                <a:spcPts val="2605"/>
              </a:spcBef>
              <a:buSzPct val="96296"/>
              <a:buAutoNum type="arabicPlain" startAt="2"/>
              <a:tabLst>
                <a:tab pos="387985" algn="l"/>
              </a:tabLst>
            </a:pPr>
            <a:r>
              <a:rPr sz="2700" spc="65" dirty="0">
                <a:solidFill>
                  <a:srgbClr val="292952"/>
                </a:solidFill>
                <a:latin typeface="Tahoma"/>
                <a:cs typeface="Tahoma"/>
              </a:rPr>
              <a:t>Neler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25" dirty="0">
                <a:solidFill>
                  <a:srgbClr val="292952"/>
                </a:solidFill>
                <a:latin typeface="Tahoma"/>
                <a:cs typeface="Tahoma"/>
              </a:rPr>
              <a:t>hissettin?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Neden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bunu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hissettin?</a:t>
            </a:r>
            <a:endParaRPr sz="2700">
              <a:latin typeface="Tahoma"/>
              <a:cs typeface="Tahoma"/>
            </a:endParaRPr>
          </a:p>
          <a:p>
            <a:pPr marL="1350645">
              <a:lnSpc>
                <a:spcPct val="100000"/>
              </a:lnSpc>
              <a:spcBef>
                <a:spcPts val="1705"/>
              </a:spcBef>
            </a:pPr>
            <a:r>
              <a:rPr sz="2400" b="1" spc="110" dirty="0">
                <a:solidFill>
                  <a:srgbClr val="292952"/>
                </a:solidFill>
                <a:latin typeface="Arial"/>
                <a:cs typeface="Arial"/>
              </a:rPr>
              <a:t>Ama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eğlenmedim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aksine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sinirlendim.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292952"/>
                </a:solidFill>
                <a:latin typeface="Arial"/>
                <a:cs typeface="Arial"/>
              </a:rPr>
              <a:t>Çünkü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292952"/>
                </a:solidFill>
                <a:latin typeface="Arial"/>
                <a:cs typeface="Arial"/>
              </a:rPr>
              <a:t>derse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karşı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292952"/>
                </a:solidFill>
                <a:latin typeface="Arial"/>
                <a:cs typeface="Arial"/>
              </a:rPr>
              <a:t>odağım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dağıldı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292952"/>
                </a:solidFill>
                <a:latin typeface="Arial"/>
                <a:cs typeface="Arial"/>
              </a:rPr>
              <a:t>ve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rahatsız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oldum.</a:t>
            </a:r>
            <a:endParaRPr sz="2400">
              <a:latin typeface="Arial"/>
              <a:cs typeface="Arial"/>
            </a:endParaRPr>
          </a:p>
          <a:p>
            <a:pPr marL="1350645">
              <a:lnSpc>
                <a:spcPct val="100000"/>
              </a:lnSpc>
              <a:spcBef>
                <a:spcPts val="2550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292952"/>
                </a:solidFill>
                <a:latin typeface="Arial"/>
                <a:cs typeface="Arial"/>
              </a:rPr>
              <a:t>başta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biraz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292952"/>
                </a:solidFill>
                <a:latin typeface="Arial"/>
                <a:cs typeface="Arial"/>
              </a:rPr>
              <a:t>eğlendim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95" dirty="0">
                <a:solidFill>
                  <a:srgbClr val="292952"/>
                </a:solidFill>
                <a:latin typeface="Arial"/>
                <a:cs typeface="Arial"/>
              </a:rPr>
              <a:t>ama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sonra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sen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rahatsız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olunca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kendimi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10" dirty="0">
                <a:solidFill>
                  <a:srgbClr val="292952"/>
                </a:solidFill>
                <a:latin typeface="Arial"/>
                <a:cs typeface="Arial"/>
              </a:rPr>
              <a:t>kötü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hissettim.</a:t>
            </a:r>
            <a:endParaRPr sz="2400">
              <a:latin typeface="Arial"/>
              <a:cs typeface="Arial"/>
            </a:endParaRPr>
          </a:p>
          <a:p>
            <a:pPr marL="386080" indent="-373380">
              <a:lnSpc>
                <a:spcPct val="100000"/>
              </a:lnSpc>
              <a:spcBef>
                <a:spcPts val="1720"/>
              </a:spcBef>
              <a:buSzPct val="96296"/>
              <a:buAutoNum type="arabicPlain" startAt="3"/>
              <a:tabLst>
                <a:tab pos="386080" algn="l"/>
              </a:tabLst>
            </a:pP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Ne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20" dirty="0">
                <a:solidFill>
                  <a:srgbClr val="292952"/>
                </a:solidFill>
                <a:latin typeface="Tahoma"/>
                <a:cs typeface="Tahoma"/>
              </a:rPr>
              <a:t>istiyorsun?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Neden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bunu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istiyorsun?</a:t>
            </a:r>
            <a:endParaRPr sz="2700">
              <a:latin typeface="Tahoma"/>
              <a:cs typeface="Tahoma"/>
            </a:endParaRPr>
          </a:p>
          <a:p>
            <a:pPr marL="1169670">
              <a:lnSpc>
                <a:spcPct val="100000"/>
              </a:lnSpc>
              <a:spcBef>
                <a:spcPts val="1320"/>
              </a:spcBef>
            </a:pPr>
            <a:r>
              <a:rPr sz="2400" b="1" spc="75" dirty="0">
                <a:solidFill>
                  <a:srgbClr val="292952"/>
                </a:solidFill>
                <a:latin typeface="Arial"/>
                <a:cs typeface="Arial"/>
              </a:rPr>
              <a:t>Derste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odağımın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dağılmasını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istemiyorum.</a:t>
            </a:r>
            <a:endParaRPr sz="2400">
              <a:latin typeface="Arial"/>
              <a:cs typeface="Arial"/>
            </a:endParaRPr>
          </a:p>
          <a:p>
            <a:pPr marL="1169670">
              <a:lnSpc>
                <a:spcPct val="100000"/>
              </a:lnSpc>
              <a:spcBef>
                <a:spcPts val="2550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-4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-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292952"/>
                </a:solidFill>
                <a:latin typeface="Arial"/>
                <a:cs typeface="Arial"/>
              </a:rPr>
              <a:t>eğlenmek</a:t>
            </a:r>
            <a:r>
              <a:rPr sz="2400" b="1" spc="-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istiyorum.</a:t>
            </a:r>
            <a:endParaRPr sz="2400">
              <a:latin typeface="Arial"/>
              <a:cs typeface="Arial"/>
            </a:endParaRPr>
          </a:p>
          <a:p>
            <a:pPr marL="384810" indent="-372110">
              <a:lnSpc>
                <a:spcPct val="100000"/>
              </a:lnSpc>
              <a:spcBef>
                <a:spcPts val="2105"/>
              </a:spcBef>
              <a:buSzPct val="96296"/>
              <a:buAutoNum type="arabicPlain" startAt="4"/>
              <a:tabLst>
                <a:tab pos="384810" algn="l"/>
              </a:tabLst>
            </a:pP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Diğer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tarafı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80" dirty="0">
                <a:solidFill>
                  <a:srgbClr val="292952"/>
                </a:solidFill>
                <a:latin typeface="Tahoma"/>
                <a:cs typeface="Tahoma"/>
              </a:rPr>
              <a:t>anlamak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85" dirty="0">
                <a:solidFill>
                  <a:srgbClr val="292952"/>
                </a:solidFill>
                <a:latin typeface="Tahoma"/>
                <a:cs typeface="Tahoma"/>
              </a:rPr>
              <a:t>için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empati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-20" dirty="0">
                <a:solidFill>
                  <a:srgbClr val="292952"/>
                </a:solidFill>
                <a:latin typeface="Tahoma"/>
                <a:cs typeface="Tahoma"/>
              </a:rPr>
              <a:t>kur.</a:t>
            </a:r>
            <a:endParaRPr sz="2700">
              <a:latin typeface="Tahoma"/>
              <a:cs typeface="Tahoma"/>
            </a:endParaRPr>
          </a:p>
          <a:p>
            <a:pPr marL="1169670">
              <a:lnSpc>
                <a:spcPct val="100000"/>
              </a:lnSpc>
              <a:spcBef>
                <a:spcPts val="944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Düşünsene sen 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ders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dinlerken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senin </a:t>
            </a:r>
            <a:r>
              <a:rPr sz="2400" b="1" spc="90" dirty="0">
                <a:solidFill>
                  <a:srgbClr val="292952"/>
                </a:solidFill>
                <a:latin typeface="Arial"/>
                <a:cs typeface="Arial"/>
              </a:rPr>
              <a:t>kafana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kağıt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292952"/>
                </a:solidFill>
                <a:latin typeface="Arial"/>
                <a:cs typeface="Arial"/>
              </a:rPr>
              <a:t>atsam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292952"/>
                </a:solidFill>
                <a:latin typeface="Arial"/>
                <a:cs typeface="Arial"/>
              </a:rPr>
              <a:t>ne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292952"/>
                </a:solidFill>
                <a:latin typeface="Arial"/>
                <a:cs typeface="Arial"/>
              </a:rPr>
              <a:t>hissederdin?</a:t>
            </a:r>
            <a:endParaRPr sz="2400">
              <a:latin typeface="Arial"/>
              <a:cs typeface="Arial"/>
            </a:endParaRPr>
          </a:p>
          <a:p>
            <a:pPr marL="1169670">
              <a:lnSpc>
                <a:spcPct val="100000"/>
              </a:lnSpc>
              <a:spcBef>
                <a:spcPts val="2270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Tabii</a:t>
            </a:r>
            <a:r>
              <a:rPr sz="24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ki</a:t>
            </a:r>
            <a:r>
              <a:rPr sz="2400" b="1" spc="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rahatsız</a:t>
            </a:r>
            <a:r>
              <a:rPr sz="2400" b="1" spc="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olurdum,</a:t>
            </a:r>
            <a:r>
              <a:rPr sz="2400" b="1" spc="35" dirty="0">
                <a:solidFill>
                  <a:srgbClr val="292952"/>
                </a:solidFill>
                <a:latin typeface="Arial"/>
                <a:cs typeface="Arial"/>
              </a:rPr>
              <a:t> öfkelenirdim.</a:t>
            </a:r>
            <a:endParaRPr sz="2400">
              <a:latin typeface="Arial"/>
              <a:cs typeface="Arial"/>
            </a:endParaRPr>
          </a:p>
          <a:p>
            <a:pPr marL="386715" indent="-374015">
              <a:lnSpc>
                <a:spcPct val="100000"/>
              </a:lnSpc>
              <a:spcBef>
                <a:spcPts val="2755"/>
              </a:spcBef>
              <a:buSzPct val="96296"/>
              <a:buAutoNum type="arabicPlain" startAt="5"/>
              <a:tabLst>
                <a:tab pos="386715" algn="l"/>
              </a:tabLst>
            </a:pPr>
            <a:r>
              <a:rPr sz="2700" spc="160" dirty="0">
                <a:solidFill>
                  <a:srgbClr val="292952"/>
                </a:solidFill>
                <a:latin typeface="Tahoma"/>
                <a:cs typeface="Tahoma"/>
              </a:rPr>
              <a:t>İki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tarafı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da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mutlu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60" dirty="0">
                <a:solidFill>
                  <a:srgbClr val="292952"/>
                </a:solidFill>
                <a:latin typeface="Tahoma"/>
                <a:cs typeface="Tahoma"/>
              </a:rPr>
              <a:t>edecek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90" dirty="0">
                <a:solidFill>
                  <a:srgbClr val="292952"/>
                </a:solidFill>
                <a:latin typeface="Tahoma"/>
                <a:cs typeface="Tahoma"/>
              </a:rPr>
              <a:t>çözüm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-10" dirty="0">
                <a:solidFill>
                  <a:srgbClr val="292952"/>
                </a:solidFill>
                <a:latin typeface="Tahoma"/>
                <a:cs typeface="Tahoma"/>
              </a:rPr>
              <a:t>üret.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0479" y="351776"/>
            <a:ext cx="15189200" cy="8743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0"/>
              </a:spcBef>
            </a:pPr>
            <a:r>
              <a:rPr sz="2400" spc="155" dirty="0">
                <a:solidFill>
                  <a:srgbClr val="292952"/>
                </a:solidFill>
                <a:latin typeface="Tahoma"/>
                <a:cs typeface="Tahoma"/>
              </a:rPr>
              <a:t>Ahmet</a:t>
            </a:r>
            <a:r>
              <a:rPr sz="2400" spc="-1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292952"/>
                </a:solidFill>
                <a:latin typeface="Tahoma"/>
                <a:cs typeface="Tahoma"/>
              </a:rPr>
              <a:t>derste</a:t>
            </a:r>
            <a:r>
              <a:rPr sz="2400" spc="-18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292952"/>
                </a:solidFill>
                <a:latin typeface="Tahoma"/>
                <a:cs typeface="Tahoma"/>
              </a:rPr>
              <a:t>Ayşe’nin</a:t>
            </a:r>
            <a:r>
              <a:rPr sz="2400" spc="-18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292952"/>
                </a:solidFill>
                <a:latin typeface="Tahoma"/>
                <a:cs typeface="Tahoma"/>
              </a:rPr>
              <a:t>kafasına</a:t>
            </a:r>
            <a:r>
              <a:rPr sz="2400" spc="-1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292952"/>
                </a:solidFill>
                <a:latin typeface="Tahoma"/>
                <a:cs typeface="Tahoma"/>
              </a:rPr>
              <a:t>kağıt</a:t>
            </a:r>
            <a:r>
              <a:rPr sz="2400" spc="-18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292952"/>
                </a:solidFill>
                <a:latin typeface="Tahoma"/>
                <a:cs typeface="Tahoma"/>
              </a:rPr>
              <a:t>yuvarlayıp</a:t>
            </a:r>
            <a:r>
              <a:rPr sz="2400" spc="-18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292952"/>
                </a:solidFill>
                <a:latin typeface="Tahoma"/>
                <a:cs typeface="Tahoma"/>
              </a:rPr>
              <a:t>atar.</a:t>
            </a:r>
            <a:r>
              <a:rPr sz="2400" spc="-1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70" dirty="0">
                <a:solidFill>
                  <a:srgbClr val="292952"/>
                </a:solidFill>
                <a:latin typeface="Tahoma"/>
                <a:cs typeface="Tahoma"/>
              </a:rPr>
              <a:t>Ayşe</a:t>
            </a:r>
            <a:r>
              <a:rPr sz="2400" spc="-18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292952"/>
                </a:solidFill>
                <a:latin typeface="Tahoma"/>
                <a:cs typeface="Tahoma"/>
              </a:rPr>
              <a:t>“Teneffüste</a:t>
            </a:r>
            <a:r>
              <a:rPr sz="2400" spc="-18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292952"/>
                </a:solidFill>
                <a:latin typeface="Tahoma"/>
                <a:cs typeface="Tahoma"/>
              </a:rPr>
              <a:t>konuşabilir</a:t>
            </a:r>
            <a:r>
              <a:rPr sz="2400" spc="-1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292952"/>
                </a:solidFill>
                <a:latin typeface="Tahoma"/>
                <a:cs typeface="Tahoma"/>
              </a:rPr>
              <a:t>miyiz?”</a:t>
            </a:r>
            <a:r>
              <a:rPr sz="2400" spc="-18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292952"/>
                </a:solidFill>
                <a:latin typeface="Tahoma"/>
                <a:cs typeface="Tahoma"/>
              </a:rPr>
              <a:t>diyerek</a:t>
            </a:r>
            <a:r>
              <a:rPr sz="2400" spc="-18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292952"/>
                </a:solidFill>
                <a:latin typeface="Tahoma"/>
                <a:cs typeface="Tahoma"/>
              </a:rPr>
              <a:t>dersine </a:t>
            </a:r>
            <a:r>
              <a:rPr sz="2400" spc="110" dirty="0">
                <a:solidFill>
                  <a:srgbClr val="292952"/>
                </a:solidFill>
                <a:latin typeface="Tahoma"/>
                <a:cs typeface="Tahoma"/>
              </a:rPr>
              <a:t>döner</a:t>
            </a:r>
            <a:r>
              <a:rPr sz="2400" spc="-18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292952"/>
                </a:solidFill>
                <a:latin typeface="Tahoma"/>
                <a:cs typeface="Tahoma"/>
              </a:rPr>
              <a:t>ve</a:t>
            </a:r>
            <a:r>
              <a:rPr sz="2400" spc="-1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292952"/>
                </a:solidFill>
                <a:latin typeface="Tahoma"/>
                <a:cs typeface="Tahoma"/>
              </a:rPr>
              <a:t>teneffüste</a:t>
            </a:r>
            <a:r>
              <a:rPr sz="2400" spc="-18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292952"/>
                </a:solidFill>
                <a:latin typeface="Tahoma"/>
                <a:cs typeface="Tahoma"/>
              </a:rPr>
              <a:t>Ahmet’in</a:t>
            </a:r>
            <a:r>
              <a:rPr sz="2400" spc="-1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292952"/>
                </a:solidFill>
                <a:latin typeface="Tahoma"/>
                <a:cs typeface="Tahoma"/>
              </a:rPr>
              <a:t>yanına</a:t>
            </a:r>
            <a:r>
              <a:rPr sz="2400" spc="-1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292952"/>
                </a:solidFill>
                <a:latin typeface="Tahoma"/>
                <a:cs typeface="Tahoma"/>
              </a:rPr>
              <a:t>gider.</a:t>
            </a:r>
            <a:r>
              <a:rPr sz="2400" spc="-18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292952"/>
                </a:solidFill>
                <a:latin typeface="Tahoma"/>
                <a:cs typeface="Tahoma"/>
              </a:rPr>
              <a:t>“Ahmet</a:t>
            </a:r>
            <a:r>
              <a:rPr sz="2400" spc="-1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292952"/>
                </a:solidFill>
                <a:latin typeface="Tahoma"/>
                <a:cs typeface="Tahoma"/>
              </a:rPr>
              <a:t>biraz</a:t>
            </a:r>
            <a:r>
              <a:rPr sz="2400" spc="-18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292952"/>
                </a:solidFill>
                <a:latin typeface="Tahoma"/>
                <a:cs typeface="Tahoma"/>
              </a:rPr>
              <a:t>konuşabilir</a:t>
            </a:r>
            <a:r>
              <a:rPr sz="2400" spc="-1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292952"/>
                </a:solidFill>
                <a:latin typeface="Tahoma"/>
                <a:cs typeface="Tahoma"/>
              </a:rPr>
              <a:t>miyiz?”</a:t>
            </a:r>
            <a:r>
              <a:rPr sz="2400" spc="-1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292952"/>
                </a:solidFill>
                <a:latin typeface="Tahoma"/>
                <a:cs typeface="Tahoma"/>
              </a:rPr>
              <a:t>Sakin</a:t>
            </a:r>
            <a:r>
              <a:rPr sz="2400" spc="-18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292952"/>
                </a:solidFill>
                <a:latin typeface="Tahoma"/>
                <a:cs typeface="Tahoma"/>
              </a:rPr>
              <a:t>bir</a:t>
            </a:r>
            <a:r>
              <a:rPr sz="2400" spc="-1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292952"/>
                </a:solidFill>
                <a:latin typeface="Tahoma"/>
                <a:cs typeface="Tahoma"/>
              </a:rPr>
              <a:t>yere</a:t>
            </a:r>
            <a:r>
              <a:rPr sz="2400" spc="-18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292952"/>
                </a:solidFill>
                <a:latin typeface="Tahoma"/>
                <a:cs typeface="Tahoma"/>
              </a:rPr>
              <a:t>geçerler.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070" y="1594213"/>
            <a:ext cx="5090160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dirty="0">
                <a:latin typeface="Tahoma"/>
                <a:cs typeface="Tahoma"/>
              </a:rPr>
              <a:t>1-</a:t>
            </a:r>
            <a:r>
              <a:rPr sz="2700" spc="80" dirty="0">
                <a:latin typeface="Tahoma"/>
                <a:cs typeface="Tahoma"/>
              </a:rPr>
              <a:t>Olay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95" dirty="0">
                <a:latin typeface="Tahoma"/>
                <a:cs typeface="Tahoma"/>
              </a:rPr>
              <a:t>ne?</a:t>
            </a:r>
            <a:r>
              <a:rPr sz="2700" spc="-220" dirty="0">
                <a:latin typeface="Tahoma"/>
                <a:cs typeface="Tahoma"/>
              </a:rPr>
              <a:t> </a:t>
            </a:r>
            <a:r>
              <a:rPr sz="2700" spc="110" dirty="0">
                <a:latin typeface="Tahoma"/>
                <a:cs typeface="Tahoma"/>
              </a:rPr>
              <a:t>Neden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20" dirty="0">
                <a:latin typeface="Tahoma"/>
                <a:cs typeface="Tahoma"/>
              </a:rPr>
              <a:t>bu</a:t>
            </a:r>
            <a:r>
              <a:rPr sz="2700" spc="-220" dirty="0">
                <a:latin typeface="Tahoma"/>
                <a:cs typeface="Tahoma"/>
              </a:rPr>
              <a:t> </a:t>
            </a:r>
            <a:r>
              <a:rPr sz="2700" spc="80" dirty="0">
                <a:latin typeface="Tahoma"/>
                <a:cs typeface="Tahoma"/>
              </a:rPr>
              <a:t>olay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45" dirty="0">
                <a:latin typeface="Tahoma"/>
                <a:cs typeface="Tahoma"/>
              </a:rPr>
              <a:t>oldu?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179" y="2233878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179" y="2926698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179" y="4251293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3179" y="4940650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3179" y="6106201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179" y="6795554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179" y="7960331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3179" y="8654135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1888" y="9001333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4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1888" y="9613883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4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3070" y="2102611"/>
            <a:ext cx="15099030" cy="75349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50645">
              <a:lnSpc>
                <a:spcPct val="100000"/>
              </a:lnSpc>
              <a:spcBef>
                <a:spcPts val="125"/>
              </a:spcBef>
            </a:pPr>
            <a:r>
              <a:rPr sz="2400" b="1" spc="85" dirty="0">
                <a:solidFill>
                  <a:srgbClr val="292952"/>
                </a:solidFill>
                <a:latin typeface="Arial"/>
                <a:cs typeface="Arial"/>
              </a:rPr>
              <a:t>Neden</a:t>
            </a:r>
            <a:r>
              <a:rPr sz="2400" b="1" spc="-4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292952"/>
                </a:solidFill>
                <a:latin typeface="Arial"/>
                <a:cs typeface="Arial"/>
              </a:rPr>
              <a:t>sertçe</a:t>
            </a:r>
            <a:r>
              <a:rPr sz="2400" b="1" spc="-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292952"/>
                </a:solidFill>
                <a:latin typeface="Arial"/>
                <a:cs typeface="Arial"/>
              </a:rPr>
              <a:t>enseme</a:t>
            </a:r>
            <a:r>
              <a:rPr sz="2400" b="1" spc="-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vurdun</a:t>
            </a:r>
            <a:r>
              <a:rPr sz="2400" b="1" spc="-4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292952"/>
                </a:solidFill>
                <a:latin typeface="Arial"/>
                <a:cs typeface="Arial"/>
              </a:rPr>
              <a:t>canım</a:t>
            </a:r>
            <a:r>
              <a:rPr sz="2400" b="1" spc="-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yandı?</a:t>
            </a:r>
            <a:endParaRPr sz="2400">
              <a:latin typeface="Arial"/>
              <a:cs typeface="Arial"/>
            </a:endParaRPr>
          </a:p>
          <a:p>
            <a:pPr marL="1350645">
              <a:lnSpc>
                <a:spcPct val="100000"/>
              </a:lnSpc>
              <a:spcBef>
                <a:spcPts val="2575"/>
              </a:spcBef>
            </a:pP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Sadece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şaka</a:t>
            </a:r>
            <a:r>
              <a:rPr sz="2400" b="1" spc="8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95" dirty="0">
                <a:solidFill>
                  <a:srgbClr val="292952"/>
                </a:solidFill>
                <a:latin typeface="Arial"/>
                <a:cs typeface="Arial"/>
              </a:rPr>
              <a:t>yapmak</a:t>
            </a:r>
            <a:r>
              <a:rPr sz="2400" b="1" spc="8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istemiştim.</a:t>
            </a:r>
            <a:r>
              <a:rPr sz="2400" b="1" spc="8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Gülersin</a:t>
            </a:r>
            <a:r>
              <a:rPr sz="2400" b="1" spc="8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sandım.</a:t>
            </a:r>
            <a:endParaRPr sz="2400">
              <a:latin typeface="Arial"/>
              <a:cs typeface="Arial"/>
            </a:endParaRPr>
          </a:p>
          <a:p>
            <a:pPr marL="387985" indent="-375285">
              <a:lnSpc>
                <a:spcPct val="100000"/>
              </a:lnSpc>
              <a:spcBef>
                <a:spcPts val="2605"/>
              </a:spcBef>
              <a:buSzPct val="96296"/>
              <a:buAutoNum type="arabicPlain" startAt="2"/>
              <a:tabLst>
                <a:tab pos="387985" algn="l"/>
              </a:tabLst>
            </a:pPr>
            <a:r>
              <a:rPr sz="2700" spc="65" dirty="0">
                <a:solidFill>
                  <a:srgbClr val="292952"/>
                </a:solidFill>
                <a:latin typeface="Tahoma"/>
                <a:cs typeface="Tahoma"/>
              </a:rPr>
              <a:t>Neler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25" dirty="0">
                <a:solidFill>
                  <a:srgbClr val="292952"/>
                </a:solidFill>
                <a:latin typeface="Tahoma"/>
                <a:cs typeface="Tahoma"/>
              </a:rPr>
              <a:t>hissettin?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Neden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bunu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hissettin?</a:t>
            </a:r>
            <a:endParaRPr sz="2700">
              <a:latin typeface="Tahoma"/>
              <a:cs typeface="Tahoma"/>
            </a:endParaRPr>
          </a:p>
          <a:p>
            <a:pPr marL="1350645">
              <a:lnSpc>
                <a:spcPct val="100000"/>
              </a:lnSpc>
              <a:spcBef>
                <a:spcPts val="1705"/>
              </a:spcBef>
            </a:pPr>
            <a:r>
              <a:rPr sz="2400" b="1" spc="70" dirty="0">
                <a:solidFill>
                  <a:srgbClr val="292952"/>
                </a:solidFill>
                <a:latin typeface="Arial"/>
                <a:cs typeface="Arial"/>
              </a:rPr>
              <a:t>Canım</a:t>
            </a:r>
            <a:r>
              <a:rPr sz="2400" b="1" spc="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yandığında</a:t>
            </a:r>
            <a:r>
              <a:rPr sz="2400" b="1" spc="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nasıl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gülebilirim</a:t>
            </a:r>
            <a:r>
              <a:rPr sz="2400" b="1" spc="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95" dirty="0">
                <a:solidFill>
                  <a:srgbClr val="292952"/>
                </a:solidFill>
                <a:latin typeface="Arial"/>
                <a:cs typeface="Arial"/>
              </a:rPr>
              <a:t>ki?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Aksine</a:t>
            </a:r>
            <a:r>
              <a:rPr sz="2400" b="1" spc="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öfkelendim,</a:t>
            </a:r>
            <a:r>
              <a:rPr sz="2400" b="1" spc="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sinirlendim.</a:t>
            </a:r>
            <a:endParaRPr sz="2400">
              <a:latin typeface="Arial"/>
              <a:cs typeface="Arial"/>
            </a:endParaRPr>
          </a:p>
          <a:p>
            <a:pPr marL="1350645">
              <a:lnSpc>
                <a:spcPct val="100000"/>
              </a:lnSpc>
              <a:spcBef>
                <a:spcPts val="2550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Canını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5" dirty="0">
                <a:solidFill>
                  <a:srgbClr val="292952"/>
                </a:solidFill>
                <a:latin typeface="Arial"/>
                <a:cs typeface="Arial"/>
              </a:rPr>
              <a:t>yakmak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292952"/>
                </a:solidFill>
                <a:latin typeface="Arial"/>
                <a:cs typeface="Arial"/>
              </a:rPr>
              <a:t>istememiştim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şimdi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biraz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üzüldüm.</a:t>
            </a:r>
            <a:endParaRPr sz="2400">
              <a:latin typeface="Arial"/>
              <a:cs typeface="Arial"/>
            </a:endParaRPr>
          </a:p>
          <a:p>
            <a:pPr marL="386080" indent="-373380">
              <a:lnSpc>
                <a:spcPct val="100000"/>
              </a:lnSpc>
              <a:spcBef>
                <a:spcPts val="1720"/>
              </a:spcBef>
              <a:buSzPct val="96296"/>
              <a:buAutoNum type="arabicPlain" startAt="3"/>
              <a:tabLst>
                <a:tab pos="386080" algn="l"/>
              </a:tabLst>
            </a:pP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Ne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20" dirty="0">
                <a:solidFill>
                  <a:srgbClr val="292952"/>
                </a:solidFill>
                <a:latin typeface="Tahoma"/>
                <a:cs typeface="Tahoma"/>
              </a:rPr>
              <a:t>istiyorsun?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Neden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bunu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istiyorsun?</a:t>
            </a:r>
            <a:endParaRPr sz="2700">
              <a:latin typeface="Tahoma"/>
              <a:cs typeface="Tahoma"/>
            </a:endParaRPr>
          </a:p>
          <a:p>
            <a:pPr marL="1169670" marR="1320165" indent="-6985">
              <a:lnSpc>
                <a:spcPts val="4690"/>
              </a:lnSpc>
              <a:spcBef>
                <a:spcPts val="204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Bana</a:t>
            </a:r>
            <a:r>
              <a:rPr sz="24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el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şakası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yapılmasını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istemiyorum.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Bu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zarar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verici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bir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şaka.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O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292952"/>
                </a:solidFill>
                <a:latin typeface="Arial"/>
                <a:cs typeface="Arial"/>
              </a:rPr>
              <a:t>yüzden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hoş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değil.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bazen</a:t>
            </a:r>
            <a:r>
              <a:rPr sz="2400" b="1" spc="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şakalaşmak,</a:t>
            </a:r>
            <a:r>
              <a:rPr sz="24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292952"/>
                </a:solidFill>
                <a:latin typeface="Arial"/>
                <a:cs typeface="Arial"/>
              </a:rPr>
              <a:t>eğlenmek</a:t>
            </a:r>
            <a:r>
              <a:rPr sz="2400" b="1" spc="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istiyorum.</a:t>
            </a:r>
            <a:endParaRPr sz="2400">
              <a:latin typeface="Arial"/>
              <a:cs typeface="Arial"/>
            </a:endParaRPr>
          </a:p>
          <a:p>
            <a:pPr marL="384810" indent="-372110">
              <a:lnSpc>
                <a:spcPct val="100000"/>
              </a:lnSpc>
              <a:spcBef>
                <a:spcPts val="2150"/>
              </a:spcBef>
              <a:buSzPct val="96296"/>
              <a:buAutoNum type="arabicPlain" startAt="4"/>
              <a:tabLst>
                <a:tab pos="384810" algn="l"/>
              </a:tabLst>
            </a:pP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Diğer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tarafı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80" dirty="0">
                <a:solidFill>
                  <a:srgbClr val="292952"/>
                </a:solidFill>
                <a:latin typeface="Tahoma"/>
                <a:cs typeface="Tahoma"/>
              </a:rPr>
              <a:t>anlamak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85" dirty="0">
                <a:solidFill>
                  <a:srgbClr val="292952"/>
                </a:solidFill>
                <a:latin typeface="Tahoma"/>
                <a:cs typeface="Tahoma"/>
              </a:rPr>
              <a:t>için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empati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-20" dirty="0">
                <a:solidFill>
                  <a:srgbClr val="292952"/>
                </a:solidFill>
                <a:latin typeface="Tahoma"/>
                <a:cs typeface="Tahoma"/>
              </a:rPr>
              <a:t>kur.</a:t>
            </a:r>
            <a:endParaRPr sz="2700">
              <a:latin typeface="Tahoma"/>
              <a:cs typeface="Tahoma"/>
            </a:endParaRPr>
          </a:p>
          <a:p>
            <a:pPr marL="1169670">
              <a:lnSpc>
                <a:spcPct val="100000"/>
              </a:lnSpc>
              <a:spcBef>
                <a:spcPts val="685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Aynısını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sana</a:t>
            </a:r>
            <a:r>
              <a:rPr sz="2400" b="1" spc="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yapsaydım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292952"/>
                </a:solidFill>
                <a:latin typeface="Arial"/>
                <a:cs typeface="Arial"/>
              </a:rPr>
              <a:t>sertçe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ensene</a:t>
            </a:r>
            <a:r>
              <a:rPr sz="2400" b="1" spc="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vursaydım,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canını</a:t>
            </a:r>
            <a:r>
              <a:rPr sz="2400" b="1" spc="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292952"/>
                </a:solidFill>
                <a:latin typeface="Arial"/>
                <a:cs typeface="Arial"/>
              </a:rPr>
              <a:t>yaksaydım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nasıl</a:t>
            </a:r>
            <a:r>
              <a:rPr sz="24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292952"/>
                </a:solidFill>
                <a:latin typeface="Arial"/>
                <a:cs typeface="Arial"/>
              </a:rPr>
              <a:t>hissederdin?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400">
              <a:latin typeface="Arial"/>
              <a:cs typeface="Arial"/>
            </a:endParaRPr>
          </a:p>
          <a:p>
            <a:pPr marL="1169670">
              <a:lnSpc>
                <a:spcPct val="100000"/>
              </a:lnSpc>
            </a:pPr>
            <a:r>
              <a:rPr sz="2400" b="1" spc="70" dirty="0">
                <a:solidFill>
                  <a:srgbClr val="292952"/>
                </a:solidFill>
                <a:latin typeface="Arial"/>
                <a:cs typeface="Arial"/>
              </a:rPr>
              <a:t>Evet</a:t>
            </a:r>
            <a:r>
              <a:rPr sz="2400" b="1" spc="-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292952"/>
                </a:solidFill>
                <a:latin typeface="Arial"/>
                <a:cs typeface="Arial"/>
              </a:rPr>
              <a:t>bu</a:t>
            </a:r>
            <a:r>
              <a:rPr sz="2400" b="1" spc="-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292952"/>
                </a:solidFill>
                <a:latin typeface="Arial"/>
                <a:cs typeface="Arial"/>
              </a:rPr>
              <a:t>benim</a:t>
            </a:r>
            <a:r>
              <a:rPr sz="2400" b="1" spc="-4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-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hoşuma</a:t>
            </a:r>
            <a:r>
              <a:rPr sz="2400" b="1" spc="-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gitmezdi,</a:t>
            </a:r>
            <a:r>
              <a:rPr sz="2400" b="1" spc="-4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sinirlenirdim.</a:t>
            </a:r>
            <a:endParaRPr sz="2400">
              <a:latin typeface="Arial"/>
              <a:cs typeface="Arial"/>
            </a:endParaRPr>
          </a:p>
          <a:p>
            <a:pPr marL="386715" indent="-374015">
              <a:lnSpc>
                <a:spcPct val="100000"/>
              </a:lnSpc>
              <a:spcBef>
                <a:spcPts val="2440"/>
              </a:spcBef>
              <a:buSzPct val="96296"/>
              <a:buAutoNum type="arabicPlain" startAt="5"/>
              <a:tabLst>
                <a:tab pos="386715" algn="l"/>
              </a:tabLst>
            </a:pPr>
            <a:r>
              <a:rPr sz="2700" spc="160" dirty="0">
                <a:solidFill>
                  <a:srgbClr val="292952"/>
                </a:solidFill>
                <a:latin typeface="Tahoma"/>
                <a:cs typeface="Tahoma"/>
              </a:rPr>
              <a:t>İki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tarafı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da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mutlu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60" dirty="0">
                <a:solidFill>
                  <a:srgbClr val="292952"/>
                </a:solidFill>
                <a:latin typeface="Tahoma"/>
                <a:cs typeface="Tahoma"/>
              </a:rPr>
              <a:t>edecek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90" dirty="0">
                <a:solidFill>
                  <a:srgbClr val="292952"/>
                </a:solidFill>
                <a:latin typeface="Tahoma"/>
                <a:cs typeface="Tahoma"/>
              </a:rPr>
              <a:t>çözüm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-10" dirty="0">
                <a:solidFill>
                  <a:srgbClr val="292952"/>
                </a:solidFill>
                <a:latin typeface="Tahoma"/>
                <a:cs typeface="Tahoma"/>
              </a:rPr>
              <a:t>üret.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0479" y="351776"/>
            <a:ext cx="15217140" cy="1299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90"/>
              </a:spcBef>
            </a:pPr>
            <a:r>
              <a:rPr sz="2400" spc="145" dirty="0">
                <a:solidFill>
                  <a:srgbClr val="292952"/>
                </a:solidFill>
                <a:latin typeface="Tahoma"/>
                <a:cs typeface="Tahoma"/>
              </a:rPr>
              <a:t>Ahmet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292952"/>
                </a:solidFill>
                <a:latin typeface="Tahoma"/>
                <a:cs typeface="Tahoma"/>
              </a:rPr>
              <a:t>Mehmet’e</a:t>
            </a:r>
            <a:r>
              <a:rPr sz="2400" spc="-1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292952"/>
                </a:solidFill>
                <a:latin typeface="Tahoma"/>
                <a:cs typeface="Tahoma"/>
              </a:rPr>
              <a:t>el</a:t>
            </a:r>
            <a:r>
              <a:rPr sz="2400" spc="-1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292952"/>
                </a:solidFill>
                <a:latin typeface="Tahoma"/>
                <a:cs typeface="Tahoma"/>
              </a:rPr>
              <a:t>şakası</a:t>
            </a:r>
            <a:r>
              <a:rPr sz="2400" spc="-1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292952"/>
                </a:solidFill>
                <a:latin typeface="Tahoma"/>
                <a:cs typeface="Tahoma"/>
              </a:rPr>
              <a:t>yapar.</a:t>
            </a:r>
            <a:r>
              <a:rPr sz="2400" spc="-1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292952"/>
                </a:solidFill>
                <a:latin typeface="Tahoma"/>
                <a:cs typeface="Tahoma"/>
              </a:rPr>
              <a:t>Ama</a:t>
            </a:r>
            <a:r>
              <a:rPr sz="2400" spc="-1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292952"/>
                </a:solidFill>
                <a:latin typeface="Tahoma"/>
                <a:cs typeface="Tahoma"/>
              </a:rPr>
              <a:t>Mehmet’in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292952"/>
                </a:solidFill>
                <a:latin typeface="Tahoma"/>
                <a:cs typeface="Tahoma"/>
              </a:rPr>
              <a:t>canı</a:t>
            </a:r>
            <a:r>
              <a:rPr sz="2400" spc="-1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292952"/>
                </a:solidFill>
                <a:latin typeface="Tahoma"/>
                <a:cs typeface="Tahoma"/>
              </a:rPr>
              <a:t>çok</a:t>
            </a:r>
            <a:r>
              <a:rPr sz="2400" spc="-1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292952"/>
                </a:solidFill>
                <a:latin typeface="Tahoma"/>
                <a:cs typeface="Tahoma"/>
              </a:rPr>
              <a:t>yanar.</a:t>
            </a:r>
            <a:r>
              <a:rPr sz="2400" spc="-1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45" dirty="0">
                <a:solidFill>
                  <a:srgbClr val="292952"/>
                </a:solidFill>
                <a:latin typeface="Tahoma"/>
                <a:cs typeface="Tahoma"/>
              </a:rPr>
              <a:t>Mehmet</a:t>
            </a:r>
            <a:r>
              <a:rPr sz="2400" spc="-1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292952"/>
                </a:solidFill>
                <a:latin typeface="Tahoma"/>
                <a:cs typeface="Tahoma"/>
              </a:rPr>
              <a:t>öfkelenmiştir</a:t>
            </a:r>
            <a:r>
              <a:rPr sz="2400" spc="-1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292952"/>
                </a:solidFill>
                <a:latin typeface="Tahoma"/>
                <a:cs typeface="Tahoma"/>
              </a:rPr>
              <a:t>ve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292952"/>
                </a:solidFill>
                <a:latin typeface="Tahoma"/>
                <a:cs typeface="Tahoma"/>
              </a:rPr>
              <a:t>öfkeyle</a:t>
            </a:r>
            <a:r>
              <a:rPr sz="2400" spc="-1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292952"/>
                </a:solidFill>
                <a:latin typeface="Tahoma"/>
                <a:cs typeface="Tahoma"/>
              </a:rPr>
              <a:t>hareket </a:t>
            </a:r>
            <a:r>
              <a:rPr sz="2400" spc="150" dirty="0">
                <a:solidFill>
                  <a:srgbClr val="292952"/>
                </a:solidFill>
                <a:latin typeface="Tahoma"/>
                <a:cs typeface="Tahoma"/>
              </a:rPr>
              <a:t>etmemek</a:t>
            </a:r>
            <a:r>
              <a:rPr sz="2400" spc="-1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292952"/>
                </a:solidFill>
                <a:latin typeface="Tahoma"/>
                <a:cs typeface="Tahoma"/>
              </a:rPr>
              <a:t>için</a:t>
            </a:r>
            <a:r>
              <a:rPr sz="2400" spc="-18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45" dirty="0">
                <a:solidFill>
                  <a:srgbClr val="292952"/>
                </a:solidFill>
                <a:latin typeface="Tahoma"/>
                <a:cs typeface="Tahoma"/>
              </a:rPr>
              <a:t>önce</a:t>
            </a:r>
            <a:r>
              <a:rPr sz="2400" spc="-15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292952"/>
                </a:solidFill>
                <a:latin typeface="Tahoma"/>
                <a:cs typeface="Tahoma"/>
              </a:rPr>
              <a:t>derin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292952"/>
                </a:solidFill>
                <a:latin typeface="Tahoma"/>
                <a:cs typeface="Tahoma"/>
              </a:rPr>
              <a:t>nefesler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-75" dirty="0">
                <a:solidFill>
                  <a:srgbClr val="292952"/>
                </a:solidFill>
                <a:latin typeface="Tahoma"/>
                <a:cs typeface="Tahoma"/>
              </a:rPr>
              <a:t>alır,</a:t>
            </a:r>
            <a:r>
              <a:rPr sz="2400" spc="-114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292952"/>
                </a:solidFill>
                <a:latin typeface="Tahoma"/>
                <a:cs typeface="Tahoma"/>
              </a:rPr>
              <a:t>su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292952"/>
                </a:solidFill>
                <a:latin typeface="Tahoma"/>
                <a:cs typeface="Tahoma"/>
              </a:rPr>
              <a:t>içer,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292952"/>
                </a:solidFill>
                <a:latin typeface="Tahoma"/>
                <a:cs typeface="Tahoma"/>
              </a:rPr>
              <a:t>biraz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292952"/>
                </a:solidFill>
                <a:latin typeface="Tahoma"/>
                <a:cs typeface="Tahoma"/>
              </a:rPr>
              <a:t>hava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-75" dirty="0">
                <a:solidFill>
                  <a:srgbClr val="292952"/>
                </a:solidFill>
                <a:latin typeface="Tahoma"/>
                <a:cs typeface="Tahoma"/>
              </a:rPr>
              <a:t>alır.</a:t>
            </a:r>
            <a:r>
              <a:rPr sz="2400" spc="-114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292952"/>
                </a:solidFill>
                <a:latin typeface="Tahoma"/>
                <a:cs typeface="Tahoma"/>
              </a:rPr>
              <a:t>Sakinleşince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292952"/>
                </a:solidFill>
                <a:latin typeface="Tahoma"/>
                <a:cs typeface="Tahoma"/>
              </a:rPr>
              <a:t>döner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292952"/>
                </a:solidFill>
                <a:latin typeface="Tahoma"/>
                <a:cs typeface="Tahoma"/>
              </a:rPr>
              <a:t>ve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292952"/>
                </a:solidFill>
                <a:latin typeface="Tahoma"/>
                <a:cs typeface="Tahoma"/>
              </a:rPr>
              <a:t>arkadaşına</a:t>
            </a:r>
            <a:r>
              <a:rPr sz="24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292952"/>
                </a:solidFill>
                <a:latin typeface="Tahoma"/>
                <a:cs typeface="Tahoma"/>
              </a:rPr>
              <a:t>sorar.</a:t>
            </a:r>
            <a:r>
              <a:rPr sz="2400" spc="-15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292952"/>
                </a:solidFill>
                <a:latin typeface="Tahoma"/>
                <a:cs typeface="Tahoma"/>
              </a:rPr>
              <a:t>“Biraz </a:t>
            </a:r>
            <a:r>
              <a:rPr sz="2400" spc="95" dirty="0">
                <a:solidFill>
                  <a:srgbClr val="292952"/>
                </a:solidFill>
                <a:latin typeface="Tahoma"/>
                <a:cs typeface="Tahoma"/>
              </a:rPr>
              <a:t>konuşalım</a:t>
            </a:r>
            <a:r>
              <a:rPr sz="2400" spc="-1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292952"/>
                </a:solidFill>
                <a:latin typeface="Tahoma"/>
                <a:cs typeface="Tahoma"/>
              </a:rPr>
              <a:t>mı?”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070" y="1594213"/>
            <a:ext cx="5090160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dirty="0">
                <a:latin typeface="Tahoma"/>
                <a:cs typeface="Tahoma"/>
              </a:rPr>
              <a:t>1-</a:t>
            </a:r>
            <a:r>
              <a:rPr sz="2700" spc="80" dirty="0">
                <a:latin typeface="Tahoma"/>
                <a:cs typeface="Tahoma"/>
              </a:rPr>
              <a:t>Olay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95" dirty="0">
                <a:latin typeface="Tahoma"/>
                <a:cs typeface="Tahoma"/>
              </a:rPr>
              <a:t>ne?</a:t>
            </a:r>
            <a:r>
              <a:rPr sz="2700" spc="-220" dirty="0">
                <a:latin typeface="Tahoma"/>
                <a:cs typeface="Tahoma"/>
              </a:rPr>
              <a:t> </a:t>
            </a:r>
            <a:r>
              <a:rPr sz="2700" spc="110" dirty="0">
                <a:latin typeface="Tahoma"/>
                <a:cs typeface="Tahoma"/>
              </a:rPr>
              <a:t>Neden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20" dirty="0">
                <a:latin typeface="Tahoma"/>
                <a:cs typeface="Tahoma"/>
              </a:rPr>
              <a:t>bu</a:t>
            </a:r>
            <a:r>
              <a:rPr sz="2700" spc="-220" dirty="0">
                <a:latin typeface="Tahoma"/>
                <a:cs typeface="Tahoma"/>
              </a:rPr>
              <a:t> </a:t>
            </a:r>
            <a:r>
              <a:rPr sz="2700" spc="80" dirty="0">
                <a:latin typeface="Tahoma"/>
                <a:cs typeface="Tahoma"/>
              </a:rPr>
              <a:t>olay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45" dirty="0">
                <a:latin typeface="Tahoma"/>
                <a:cs typeface="Tahoma"/>
              </a:rPr>
              <a:t>oldu?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179" y="2233878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179" y="2926696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179" y="4251293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3179" y="4940650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3179" y="6106201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179" y="6899845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179" y="7960331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3179" y="8654135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1888" y="9001336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4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1888" y="9613883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4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3070" y="2102611"/>
            <a:ext cx="16213455" cy="75349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50645">
              <a:lnSpc>
                <a:spcPct val="100000"/>
              </a:lnSpc>
              <a:spcBef>
                <a:spcPts val="125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Eşyalarımı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hep</a:t>
            </a:r>
            <a:r>
              <a:rPr sz="24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izin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almadan</a:t>
            </a:r>
            <a:r>
              <a:rPr sz="24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kullanıyorsun.</a:t>
            </a:r>
            <a:r>
              <a:rPr sz="24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30" dirty="0">
                <a:solidFill>
                  <a:srgbClr val="292952"/>
                </a:solidFill>
                <a:latin typeface="Arial"/>
                <a:cs typeface="Arial"/>
              </a:rPr>
              <a:t>İhtiyacım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olunca</a:t>
            </a:r>
            <a:r>
              <a:rPr sz="24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bulamıyorum.</a:t>
            </a:r>
            <a:endParaRPr sz="2400">
              <a:latin typeface="Arial"/>
              <a:cs typeface="Arial"/>
            </a:endParaRPr>
          </a:p>
          <a:p>
            <a:pPr marL="1350645">
              <a:lnSpc>
                <a:spcPct val="100000"/>
              </a:lnSpc>
              <a:spcBef>
                <a:spcPts val="2575"/>
              </a:spcBef>
            </a:pPr>
            <a:r>
              <a:rPr sz="2400" b="1" spc="70" dirty="0">
                <a:solidFill>
                  <a:srgbClr val="292952"/>
                </a:solidFill>
                <a:latin typeface="Arial"/>
                <a:cs typeface="Arial"/>
              </a:rPr>
              <a:t>Evet</a:t>
            </a:r>
            <a:r>
              <a:rPr sz="2400" b="1" spc="-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o</a:t>
            </a:r>
            <a:r>
              <a:rPr sz="2400" b="1" spc="-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an</a:t>
            </a:r>
            <a:r>
              <a:rPr sz="2400" b="1" spc="-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292952"/>
                </a:solidFill>
                <a:latin typeface="Arial"/>
                <a:cs typeface="Arial"/>
              </a:rPr>
              <a:t>sormayı</a:t>
            </a:r>
            <a:r>
              <a:rPr sz="2400" b="1" spc="-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292952"/>
                </a:solidFill>
                <a:latin typeface="Arial"/>
                <a:cs typeface="Arial"/>
              </a:rPr>
              <a:t>unutuyorum.</a:t>
            </a:r>
            <a:endParaRPr sz="2400">
              <a:latin typeface="Arial"/>
              <a:cs typeface="Arial"/>
            </a:endParaRPr>
          </a:p>
          <a:p>
            <a:pPr marL="387985" indent="-375285">
              <a:lnSpc>
                <a:spcPct val="100000"/>
              </a:lnSpc>
              <a:spcBef>
                <a:spcPts val="2605"/>
              </a:spcBef>
              <a:buSzPct val="96296"/>
              <a:buAutoNum type="arabicPlain" startAt="2"/>
              <a:tabLst>
                <a:tab pos="387985" algn="l"/>
              </a:tabLst>
            </a:pPr>
            <a:r>
              <a:rPr sz="2700" spc="65" dirty="0">
                <a:solidFill>
                  <a:srgbClr val="292952"/>
                </a:solidFill>
                <a:latin typeface="Tahoma"/>
                <a:cs typeface="Tahoma"/>
              </a:rPr>
              <a:t>Neler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25" dirty="0">
                <a:solidFill>
                  <a:srgbClr val="292952"/>
                </a:solidFill>
                <a:latin typeface="Tahoma"/>
                <a:cs typeface="Tahoma"/>
              </a:rPr>
              <a:t>hissettin?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Neden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bunu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hissettin?</a:t>
            </a:r>
            <a:endParaRPr sz="2700">
              <a:latin typeface="Tahoma"/>
              <a:cs typeface="Tahoma"/>
            </a:endParaRPr>
          </a:p>
          <a:p>
            <a:pPr marL="1350645">
              <a:lnSpc>
                <a:spcPct val="100000"/>
              </a:lnSpc>
              <a:spcBef>
                <a:spcPts val="1664"/>
              </a:spcBef>
            </a:pP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Eşyalarımı</a:t>
            </a:r>
            <a:r>
              <a:rPr sz="23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izinsiz</a:t>
            </a:r>
            <a:r>
              <a:rPr sz="23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kullanman</a:t>
            </a:r>
            <a:r>
              <a:rPr sz="23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hoşuma</a:t>
            </a:r>
            <a:r>
              <a:rPr sz="23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gitmiyor.</a:t>
            </a:r>
            <a:r>
              <a:rPr sz="23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125" dirty="0">
                <a:solidFill>
                  <a:srgbClr val="292952"/>
                </a:solidFill>
                <a:latin typeface="Arial"/>
                <a:cs typeface="Arial"/>
              </a:rPr>
              <a:t>İhtiyacım</a:t>
            </a:r>
            <a:r>
              <a:rPr sz="2300" b="1" spc="5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olduğunda</a:t>
            </a:r>
            <a:r>
              <a:rPr sz="23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onları</a:t>
            </a:r>
            <a:r>
              <a:rPr sz="23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55" dirty="0">
                <a:solidFill>
                  <a:srgbClr val="292952"/>
                </a:solidFill>
                <a:latin typeface="Arial"/>
                <a:cs typeface="Arial"/>
              </a:rPr>
              <a:t>bulamayınca</a:t>
            </a:r>
            <a:r>
              <a:rPr sz="23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92952"/>
                </a:solidFill>
                <a:latin typeface="Arial"/>
                <a:cs typeface="Arial"/>
              </a:rPr>
              <a:t>sinirleniyorum.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300">
              <a:latin typeface="Arial"/>
              <a:cs typeface="Arial"/>
            </a:endParaRPr>
          </a:p>
          <a:p>
            <a:pPr marL="1350645">
              <a:lnSpc>
                <a:spcPct val="100000"/>
              </a:lnSpc>
            </a:pP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Seni</a:t>
            </a:r>
            <a:r>
              <a:rPr sz="2400" b="1" spc="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sinirlendirmek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292952"/>
                </a:solidFill>
                <a:latin typeface="Arial"/>
                <a:cs typeface="Arial"/>
              </a:rPr>
              <a:t>istemezdim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böyle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 olduğu 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için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üzgün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hissediyorum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şimdi</a:t>
            </a:r>
            <a:endParaRPr sz="2400">
              <a:latin typeface="Arial"/>
              <a:cs typeface="Arial"/>
            </a:endParaRPr>
          </a:p>
          <a:p>
            <a:pPr marL="386080" indent="-373380">
              <a:lnSpc>
                <a:spcPct val="100000"/>
              </a:lnSpc>
              <a:spcBef>
                <a:spcPts val="1720"/>
              </a:spcBef>
              <a:buSzPct val="96296"/>
              <a:buAutoNum type="arabicPlain" startAt="3"/>
              <a:tabLst>
                <a:tab pos="386080" algn="l"/>
              </a:tabLst>
            </a:pP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Ne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20" dirty="0">
                <a:solidFill>
                  <a:srgbClr val="292952"/>
                </a:solidFill>
                <a:latin typeface="Tahoma"/>
                <a:cs typeface="Tahoma"/>
              </a:rPr>
              <a:t>istiyorsun?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Neden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bunu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istiyorsun?</a:t>
            </a:r>
            <a:endParaRPr sz="2700">
              <a:latin typeface="Tahoma"/>
              <a:cs typeface="Tahoma"/>
            </a:endParaRPr>
          </a:p>
          <a:p>
            <a:pPr marL="1242695">
              <a:lnSpc>
                <a:spcPct val="100000"/>
              </a:lnSpc>
              <a:spcBef>
                <a:spcPts val="1565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Eşyalarımı</a:t>
            </a:r>
            <a:r>
              <a:rPr sz="2400" b="1" spc="1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292952"/>
                </a:solidFill>
                <a:latin typeface="Arial"/>
                <a:cs typeface="Arial"/>
              </a:rPr>
              <a:t>kullanırken</a:t>
            </a:r>
            <a:r>
              <a:rPr sz="2400" b="1" spc="1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izin</a:t>
            </a:r>
            <a:r>
              <a:rPr sz="2400" b="1" spc="1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almanı</a:t>
            </a:r>
            <a:r>
              <a:rPr sz="2400" b="1" spc="1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istiyorum.</a:t>
            </a:r>
            <a:r>
              <a:rPr sz="2400" b="1" spc="1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Böylece</a:t>
            </a:r>
            <a:r>
              <a:rPr sz="2400" b="1" spc="1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hangi</a:t>
            </a:r>
            <a:r>
              <a:rPr sz="2400" b="1" spc="1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eşyamın</a:t>
            </a:r>
            <a:r>
              <a:rPr sz="2400" b="1" spc="1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nerede</a:t>
            </a:r>
            <a:r>
              <a:rPr sz="2400" b="1" spc="1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olduğunu</a:t>
            </a:r>
            <a:r>
              <a:rPr sz="2400" b="1" spc="1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bilirim.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400">
              <a:latin typeface="Arial"/>
              <a:cs typeface="Arial"/>
            </a:endParaRPr>
          </a:p>
          <a:p>
            <a:pPr marL="1242695">
              <a:lnSpc>
                <a:spcPct val="100000"/>
              </a:lnSpc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senin</a:t>
            </a:r>
            <a:r>
              <a:rPr sz="2400" b="1" spc="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292952"/>
                </a:solidFill>
                <a:latin typeface="Arial"/>
                <a:cs typeface="Arial"/>
              </a:rPr>
              <a:t>kalemlerini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seviyorum,</a:t>
            </a:r>
            <a:r>
              <a:rPr sz="2400" b="1" spc="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kullanmak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istiyorum.</a:t>
            </a:r>
            <a:endParaRPr sz="2400">
              <a:latin typeface="Arial"/>
              <a:cs typeface="Arial"/>
            </a:endParaRPr>
          </a:p>
          <a:p>
            <a:pPr marL="384810" indent="-372110">
              <a:lnSpc>
                <a:spcPct val="100000"/>
              </a:lnSpc>
              <a:spcBef>
                <a:spcPts val="1285"/>
              </a:spcBef>
              <a:buSzPct val="96296"/>
              <a:buAutoNum type="arabicPlain" startAt="4"/>
              <a:tabLst>
                <a:tab pos="384810" algn="l"/>
              </a:tabLst>
            </a:pP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Diğer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tarafı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80" dirty="0">
                <a:solidFill>
                  <a:srgbClr val="292952"/>
                </a:solidFill>
                <a:latin typeface="Tahoma"/>
                <a:cs typeface="Tahoma"/>
              </a:rPr>
              <a:t>anlamak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85" dirty="0">
                <a:solidFill>
                  <a:srgbClr val="292952"/>
                </a:solidFill>
                <a:latin typeface="Tahoma"/>
                <a:cs typeface="Tahoma"/>
              </a:rPr>
              <a:t>için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empati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-20" dirty="0">
                <a:solidFill>
                  <a:srgbClr val="292952"/>
                </a:solidFill>
                <a:latin typeface="Tahoma"/>
                <a:cs typeface="Tahoma"/>
              </a:rPr>
              <a:t>kur.</a:t>
            </a:r>
            <a:endParaRPr sz="2700">
              <a:latin typeface="Tahoma"/>
              <a:cs typeface="Tahoma"/>
            </a:endParaRPr>
          </a:p>
          <a:p>
            <a:pPr marL="1242695">
              <a:lnSpc>
                <a:spcPct val="100000"/>
              </a:lnSpc>
              <a:spcBef>
                <a:spcPts val="200"/>
              </a:spcBef>
            </a:pP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Düşünsene</a:t>
            </a:r>
            <a:r>
              <a:rPr sz="2300" b="1" spc="5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80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3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300" b="1" spc="5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senin</a:t>
            </a:r>
            <a:r>
              <a:rPr sz="23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eşyalarını</a:t>
            </a:r>
            <a:r>
              <a:rPr sz="23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80" dirty="0">
                <a:solidFill>
                  <a:srgbClr val="292952"/>
                </a:solidFill>
                <a:latin typeface="Arial"/>
                <a:cs typeface="Arial"/>
              </a:rPr>
              <a:t>çantandan</a:t>
            </a:r>
            <a:r>
              <a:rPr sz="2300" b="1" spc="55" dirty="0">
                <a:solidFill>
                  <a:srgbClr val="292952"/>
                </a:solidFill>
                <a:latin typeface="Arial"/>
                <a:cs typeface="Arial"/>
              </a:rPr>
              <a:t> kalemliğinden</a:t>
            </a:r>
            <a:r>
              <a:rPr sz="23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105" dirty="0">
                <a:solidFill>
                  <a:srgbClr val="292952"/>
                </a:solidFill>
                <a:latin typeface="Arial"/>
                <a:cs typeface="Arial"/>
              </a:rPr>
              <a:t>kafama</a:t>
            </a:r>
            <a:r>
              <a:rPr sz="2300" b="1" spc="5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80" dirty="0">
                <a:solidFill>
                  <a:srgbClr val="292952"/>
                </a:solidFill>
                <a:latin typeface="Arial"/>
                <a:cs typeface="Arial"/>
              </a:rPr>
              <a:t>göre</a:t>
            </a:r>
            <a:r>
              <a:rPr sz="23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alıp</a:t>
            </a: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kullansam</a:t>
            </a:r>
            <a:r>
              <a:rPr sz="2300" b="1" spc="5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85" dirty="0">
                <a:solidFill>
                  <a:srgbClr val="292952"/>
                </a:solidFill>
                <a:latin typeface="Arial"/>
                <a:cs typeface="Arial"/>
              </a:rPr>
              <a:t>ve</a:t>
            </a:r>
            <a:r>
              <a:rPr sz="2300" b="1" spc="6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92952"/>
                </a:solidFill>
                <a:latin typeface="Arial"/>
                <a:cs typeface="Arial"/>
              </a:rPr>
              <a:t>sen</a:t>
            </a:r>
            <a:endParaRPr sz="2300">
              <a:latin typeface="Arial"/>
              <a:cs typeface="Arial"/>
            </a:endParaRPr>
          </a:p>
          <a:p>
            <a:pPr marL="1242695">
              <a:lnSpc>
                <a:spcPct val="100000"/>
              </a:lnSpc>
              <a:spcBef>
                <a:spcPts val="465"/>
              </a:spcBef>
            </a:pPr>
            <a:r>
              <a:rPr sz="23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300" b="1" spc="-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ihtiyacın</a:t>
            </a:r>
            <a:r>
              <a:rPr sz="2300" b="1" spc="-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olduğunda</a:t>
            </a:r>
            <a:r>
              <a:rPr sz="2300" b="1" spc="-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45" dirty="0">
                <a:solidFill>
                  <a:srgbClr val="292952"/>
                </a:solidFill>
                <a:latin typeface="Arial"/>
                <a:cs typeface="Arial"/>
              </a:rPr>
              <a:t>bulamasan</a:t>
            </a:r>
            <a:r>
              <a:rPr sz="2300" b="1" spc="-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nasıl</a:t>
            </a:r>
            <a:r>
              <a:rPr sz="2300" b="1" spc="-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292952"/>
                </a:solidFill>
                <a:latin typeface="Arial"/>
                <a:cs typeface="Arial"/>
              </a:rPr>
              <a:t>hissederdin?</a:t>
            </a:r>
            <a:endParaRPr sz="2300">
              <a:latin typeface="Arial"/>
              <a:cs typeface="Arial"/>
            </a:endParaRPr>
          </a:p>
          <a:p>
            <a:pPr marL="1169670">
              <a:lnSpc>
                <a:spcPct val="100000"/>
              </a:lnSpc>
              <a:spcBef>
                <a:spcPts val="1065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Benim</a:t>
            </a:r>
            <a:r>
              <a:rPr sz="2400" b="1" spc="-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-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hoşuma</a:t>
            </a:r>
            <a:r>
              <a:rPr sz="2400" b="1" spc="-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292952"/>
                </a:solidFill>
                <a:latin typeface="Arial"/>
                <a:cs typeface="Arial"/>
              </a:rPr>
              <a:t>gitmezdi</a:t>
            </a:r>
            <a:r>
              <a:rPr sz="2400" b="1" spc="-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-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-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292952"/>
                </a:solidFill>
                <a:latin typeface="Arial"/>
                <a:cs typeface="Arial"/>
              </a:rPr>
              <a:t>rahatsız</a:t>
            </a:r>
            <a:r>
              <a:rPr sz="2400" b="1" spc="-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olurdum.</a:t>
            </a:r>
            <a:endParaRPr sz="2400">
              <a:latin typeface="Arial"/>
              <a:cs typeface="Arial"/>
            </a:endParaRPr>
          </a:p>
          <a:p>
            <a:pPr marL="386715" indent="-374015">
              <a:lnSpc>
                <a:spcPct val="100000"/>
              </a:lnSpc>
              <a:spcBef>
                <a:spcPts val="1600"/>
              </a:spcBef>
              <a:buSzPct val="96296"/>
              <a:buAutoNum type="arabicPlain" startAt="5"/>
              <a:tabLst>
                <a:tab pos="386715" algn="l"/>
              </a:tabLst>
            </a:pPr>
            <a:r>
              <a:rPr sz="2700" spc="160" dirty="0">
                <a:solidFill>
                  <a:srgbClr val="292952"/>
                </a:solidFill>
                <a:latin typeface="Tahoma"/>
                <a:cs typeface="Tahoma"/>
              </a:rPr>
              <a:t>İki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tarafı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da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mutlu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60" dirty="0">
                <a:solidFill>
                  <a:srgbClr val="292952"/>
                </a:solidFill>
                <a:latin typeface="Tahoma"/>
                <a:cs typeface="Tahoma"/>
              </a:rPr>
              <a:t>edecek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90" dirty="0">
                <a:solidFill>
                  <a:srgbClr val="292952"/>
                </a:solidFill>
                <a:latin typeface="Tahoma"/>
                <a:cs typeface="Tahoma"/>
              </a:rPr>
              <a:t>çözüm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-10" dirty="0">
                <a:solidFill>
                  <a:srgbClr val="292952"/>
                </a:solidFill>
                <a:latin typeface="Tahoma"/>
                <a:cs typeface="Tahoma"/>
              </a:rPr>
              <a:t>üret.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0479" y="351775"/>
            <a:ext cx="14907260" cy="8743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0"/>
              </a:spcBef>
            </a:pPr>
            <a:r>
              <a:rPr sz="2400" spc="65" dirty="0">
                <a:solidFill>
                  <a:srgbClr val="292952"/>
                </a:solidFill>
                <a:latin typeface="Tahoma"/>
                <a:cs typeface="Tahoma"/>
              </a:rPr>
              <a:t>Elif</a:t>
            </a:r>
            <a:r>
              <a:rPr sz="24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292952"/>
                </a:solidFill>
                <a:latin typeface="Tahoma"/>
                <a:cs typeface="Tahoma"/>
              </a:rPr>
              <a:t>Merve’nin</a:t>
            </a:r>
            <a:r>
              <a:rPr sz="2400" spc="-16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292952"/>
                </a:solidFill>
                <a:latin typeface="Tahoma"/>
                <a:cs typeface="Tahoma"/>
              </a:rPr>
              <a:t>kalemini</a:t>
            </a:r>
            <a:r>
              <a:rPr sz="2400" spc="-16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292952"/>
                </a:solidFill>
                <a:latin typeface="Tahoma"/>
                <a:cs typeface="Tahoma"/>
              </a:rPr>
              <a:t>izinsiz</a:t>
            </a:r>
            <a:r>
              <a:rPr sz="24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292952"/>
                </a:solidFill>
                <a:latin typeface="Tahoma"/>
                <a:cs typeface="Tahoma"/>
              </a:rPr>
              <a:t>alır.</a:t>
            </a:r>
            <a:r>
              <a:rPr sz="2400" spc="-16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292952"/>
                </a:solidFill>
                <a:latin typeface="Tahoma"/>
                <a:cs typeface="Tahoma"/>
              </a:rPr>
              <a:t>Bundan</a:t>
            </a:r>
            <a:r>
              <a:rPr sz="2400" spc="-16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292952"/>
                </a:solidFill>
                <a:latin typeface="Tahoma"/>
                <a:cs typeface="Tahoma"/>
              </a:rPr>
              <a:t>rahatsız</a:t>
            </a:r>
            <a:r>
              <a:rPr sz="24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292952"/>
                </a:solidFill>
                <a:latin typeface="Tahoma"/>
                <a:cs typeface="Tahoma"/>
              </a:rPr>
              <a:t>olan</a:t>
            </a:r>
            <a:r>
              <a:rPr sz="2400" spc="-16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35" dirty="0">
                <a:solidFill>
                  <a:srgbClr val="292952"/>
                </a:solidFill>
                <a:latin typeface="Tahoma"/>
                <a:cs typeface="Tahoma"/>
              </a:rPr>
              <a:t>Merve</a:t>
            </a:r>
            <a:r>
              <a:rPr sz="2400" spc="-16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292952"/>
                </a:solidFill>
                <a:latin typeface="Tahoma"/>
                <a:cs typeface="Tahoma"/>
              </a:rPr>
              <a:t>Elif’le</a:t>
            </a:r>
            <a:r>
              <a:rPr sz="2400" spc="-16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292952"/>
                </a:solidFill>
                <a:latin typeface="Tahoma"/>
                <a:cs typeface="Tahoma"/>
              </a:rPr>
              <a:t>konuşmak</a:t>
            </a:r>
            <a:r>
              <a:rPr sz="24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292952"/>
                </a:solidFill>
                <a:latin typeface="Tahoma"/>
                <a:cs typeface="Tahoma"/>
              </a:rPr>
              <a:t>ister.</a:t>
            </a:r>
            <a:r>
              <a:rPr sz="2400" spc="-16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292952"/>
                </a:solidFill>
                <a:latin typeface="Tahoma"/>
                <a:cs typeface="Tahoma"/>
              </a:rPr>
              <a:t>“Elif</a:t>
            </a:r>
            <a:r>
              <a:rPr sz="2400" spc="-16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292952"/>
                </a:solidFill>
                <a:latin typeface="Tahoma"/>
                <a:cs typeface="Tahoma"/>
              </a:rPr>
              <a:t>biraz</a:t>
            </a:r>
            <a:r>
              <a:rPr sz="24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292952"/>
                </a:solidFill>
                <a:latin typeface="Tahoma"/>
                <a:cs typeface="Tahoma"/>
              </a:rPr>
              <a:t>konuşabilir </a:t>
            </a:r>
            <a:r>
              <a:rPr sz="2400" spc="150" dirty="0">
                <a:solidFill>
                  <a:srgbClr val="292952"/>
                </a:solidFill>
                <a:latin typeface="Tahoma"/>
                <a:cs typeface="Tahoma"/>
              </a:rPr>
              <a:t>miyiz?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070" y="1594216"/>
            <a:ext cx="5090160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dirty="0">
                <a:latin typeface="Tahoma"/>
                <a:cs typeface="Tahoma"/>
              </a:rPr>
              <a:t>1-</a:t>
            </a:r>
            <a:r>
              <a:rPr sz="2700" spc="80" dirty="0">
                <a:latin typeface="Tahoma"/>
                <a:cs typeface="Tahoma"/>
              </a:rPr>
              <a:t>Olay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95" dirty="0">
                <a:latin typeface="Tahoma"/>
                <a:cs typeface="Tahoma"/>
              </a:rPr>
              <a:t>ne?</a:t>
            </a:r>
            <a:r>
              <a:rPr sz="2700" spc="-220" dirty="0">
                <a:latin typeface="Tahoma"/>
                <a:cs typeface="Tahoma"/>
              </a:rPr>
              <a:t> </a:t>
            </a:r>
            <a:r>
              <a:rPr sz="2700" spc="110" dirty="0">
                <a:latin typeface="Tahoma"/>
                <a:cs typeface="Tahoma"/>
              </a:rPr>
              <a:t>Neden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20" dirty="0">
                <a:latin typeface="Tahoma"/>
                <a:cs typeface="Tahoma"/>
              </a:rPr>
              <a:t>bu</a:t>
            </a:r>
            <a:r>
              <a:rPr sz="2700" spc="-220" dirty="0">
                <a:latin typeface="Tahoma"/>
                <a:cs typeface="Tahoma"/>
              </a:rPr>
              <a:t> </a:t>
            </a:r>
            <a:r>
              <a:rPr sz="2700" spc="80" dirty="0">
                <a:latin typeface="Tahoma"/>
                <a:cs typeface="Tahoma"/>
              </a:rPr>
              <a:t>olay</a:t>
            </a:r>
            <a:r>
              <a:rPr sz="2700" spc="-225" dirty="0">
                <a:latin typeface="Tahoma"/>
                <a:cs typeface="Tahoma"/>
              </a:rPr>
              <a:t> </a:t>
            </a:r>
            <a:r>
              <a:rPr sz="2700" spc="145" dirty="0">
                <a:latin typeface="Tahoma"/>
                <a:cs typeface="Tahoma"/>
              </a:rPr>
              <a:t>oldu?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179" y="2233881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179" y="2926696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179" y="4251296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3179" y="4940650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3179" y="6106201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179" y="6899845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179" y="7960331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3179" y="8654133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5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1888" y="9001336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4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1888" y="9613883"/>
            <a:ext cx="1067435" cy="209550"/>
          </a:xfrm>
          <a:custGeom>
            <a:avLst/>
            <a:gdLst/>
            <a:ahLst/>
            <a:cxnLst/>
            <a:rect l="l" t="t" r="r" b="b"/>
            <a:pathLst>
              <a:path w="1067434" h="209550">
                <a:moveTo>
                  <a:pt x="790401" y="209256"/>
                </a:moveTo>
                <a:lnTo>
                  <a:pt x="794962" y="204751"/>
                </a:lnTo>
                <a:lnTo>
                  <a:pt x="806629" y="182890"/>
                </a:lnTo>
                <a:lnTo>
                  <a:pt x="803932" y="160038"/>
                </a:lnTo>
                <a:lnTo>
                  <a:pt x="789347" y="142040"/>
                </a:lnTo>
                <a:lnTo>
                  <a:pt x="765348" y="134741"/>
                </a:lnTo>
                <a:lnTo>
                  <a:pt x="0" y="134741"/>
                </a:lnTo>
                <a:lnTo>
                  <a:pt x="0" y="70192"/>
                </a:lnTo>
                <a:lnTo>
                  <a:pt x="760968" y="70192"/>
                </a:lnTo>
                <a:lnTo>
                  <a:pt x="785030" y="62855"/>
                </a:lnTo>
                <a:lnTo>
                  <a:pt x="799606" y="44777"/>
                </a:lnTo>
                <a:lnTo>
                  <a:pt x="802222" y="21858"/>
                </a:lnTo>
                <a:lnTo>
                  <a:pt x="790401" y="0"/>
                </a:lnTo>
                <a:lnTo>
                  <a:pt x="1066812" y="104628"/>
                </a:lnTo>
                <a:lnTo>
                  <a:pt x="790401" y="209256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3070" y="2102611"/>
            <a:ext cx="13939519" cy="75349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50645">
              <a:lnSpc>
                <a:spcPct val="100000"/>
              </a:lnSpc>
              <a:spcBef>
                <a:spcPts val="125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Bana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95" dirty="0">
                <a:solidFill>
                  <a:srgbClr val="292952"/>
                </a:solidFill>
                <a:latin typeface="Arial"/>
                <a:cs typeface="Arial"/>
              </a:rPr>
              <a:t>hakaret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ettin.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292952"/>
                </a:solidFill>
                <a:latin typeface="Arial"/>
                <a:cs typeface="Arial"/>
              </a:rPr>
              <a:t>Neden</a:t>
            </a:r>
            <a:r>
              <a:rPr sz="2400" b="1" spc="2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söyledin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bunu?</a:t>
            </a:r>
            <a:endParaRPr sz="2400">
              <a:latin typeface="Arial"/>
              <a:cs typeface="Arial"/>
            </a:endParaRPr>
          </a:p>
          <a:p>
            <a:pPr marL="1350645">
              <a:lnSpc>
                <a:spcPct val="100000"/>
              </a:lnSpc>
              <a:spcBef>
                <a:spcPts val="2575"/>
              </a:spcBef>
            </a:pP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Yürürken</a:t>
            </a:r>
            <a:r>
              <a:rPr sz="2400" b="1" spc="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bana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çarptın.</a:t>
            </a:r>
            <a:r>
              <a:rPr sz="2400" b="1" spc="4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Özür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bile</a:t>
            </a: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dilemedin.</a:t>
            </a:r>
            <a:endParaRPr sz="2400">
              <a:latin typeface="Arial"/>
              <a:cs typeface="Arial"/>
            </a:endParaRPr>
          </a:p>
          <a:p>
            <a:pPr marL="387985" indent="-375285">
              <a:lnSpc>
                <a:spcPct val="100000"/>
              </a:lnSpc>
              <a:spcBef>
                <a:spcPts val="2605"/>
              </a:spcBef>
              <a:buSzPct val="96296"/>
              <a:buAutoNum type="arabicPlain" startAt="2"/>
              <a:tabLst>
                <a:tab pos="387985" algn="l"/>
              </a:tabLst>
            </a:pPr>
            <a:r>
              <a:rPr sz="2700" spc="65" dirty="0">
                <a:solidFill>
                  <a:srgbClr val="292952"/>
                </a:solidFill>
                <a:latin typeface="Tahoma"/>
                <a:cs typeface="Tahoma"/>
              </a:rPr>
              <a:t>Neler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25" dirty="0">
                <a:solidFill>
                  <a:srgbClr val="292952"/>
                </a:solidFill>
                <a:latin typeface="Tahoma"/>
                <a:cs typeface="Tahoma"/>
              </a:rPr>
              <a:t>hissettin?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Neden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bunu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hissettin?</a:t>
            </a:r>
            <a:endParaRPr sz="2700">
              <a:latin typeface="Tahoma"/>
              <a:cs typeface="Tahoma"/>
            </a:endParaRPr>
          </a:p>
          <a:p>
            <a:pPr marL="1350645">
              <a:lnSpc>
                <a:spcPct val="100000"/>
              </a:lnSpc>
              <a:spcBef>
                <a:spcPts val="1664"/>
              </a:spcBef>
            </a:pP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Sen</a:t>
            </a:r>
            <a:r>
              <a:rPr sz="2300" b="1" spc="-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90" dirty="0">
                <a:solidFill>
                  <a:srgbClr val="292952"/>
                </a:solidFill>
                <a:latin typeface="Arial"/>
                <a:cs typeface="Arial"/>
              </a:rPr>
              <a:t>hakaret</a:t>
            </a:r>
            <a:r>
              <a:rPr sz="2300" b="1" spc="-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75" dirty="0">
                <a:solidFill>
                  <a:srgbClr val="292952"/>
                </a:solidFill>
                <a:latin typeface="Arial"/>
                <a:cs typeface="Arial"/>
              </a:rPr>
              <a:t>edince</a:t>
            </a:r>
            <a:r>
              <a:rPr sz="2300" b="1" spc="-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110" dirty="0">
                <a:solidFill>
                  <a:srgbClr val="292952"/>
                </a:solidFill>
                <a:latin typeface="Arial"/>
                <a:cs typeface="Arial"/>
              </a:rPr>
              <a:t>gerçekten</a:t>
            </a:r>
            <a:r>
              <a:rPr sz="2300" b="1" spc="-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105" dirty="0">
                <a:solidFill>
                  <a:srgbClr val="292952"/>
                </a:solidFill>
                <a:latin typeface="Arial"/>
                <a:cs typeface="Arial"/>
              </a:rPr>
              <a:t>çok</a:t>
            </a:r>
            <a:r>
              <a:rPr sz="2300" b="1" spc="-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45" dirty="0">
                <a:solidFill>
                  <a:srgbClr val="292952"/>
                </a:solidFill>
                <a:latin typeface="Arial"/>
                <a:cs typeface="Arial"/>
              </a:rPr>
              <a:t>öfkelendim.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Arial"/>
              <a:cs typeface="Arial"/>
            </a:endParaRPr>
          </a:p>
          <a:p>
            <a:pPr marL="1350645">
              <a:lnSpc>
                <a:spcPct val="100000"/>
              </a:lnSpc>
            </a:pPr>
            <a:r>
              <a:rPr sz="2400" b="1" spc="50" dirty="0">
                <a:solidFill>
                  <a:srgbClr val="292952"/>
                </a:solidFill>
                <a:latin typeface="Arial"/>
                <a:cs typeface="Arial"/>
              </a:rPr>
              <a:t>Sen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bana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çarpınca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-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sinirlendim.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292952"/>
                </a:solidFill>
                <a:latin typeface="Arial"/>
                <a:cs typeface="Arial"/>
              </a:rPr>
              <a:t>Canım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yandı</a:t>
            </a:r>
            <a:r>
              <a:rPr sz="2400" b="1" spc="-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üstelik.</a:t>
            </a:r>
            <a:endParaRPr sz="2400">
              <a:latin typeface="Arial"/>
              <a:cs typeface="Arial"/>
            </a:endParaRPr>
          </a:p>
          <a:p>
            <a:pPr marL="386080" indent="-373380">
              <a:lnSpc>
                <a:spcPct val="100000"/>
              </a:lnSpc>
              <a:spcBef>
                <a:spcPts val="1735"/>
              </a:spcBef>
              <a:buSzPct val="96296"/>
              <a:buAutoNum type="arabicPlain" startAt="3"/>
              <a:tabLst>
                <a:tab pos="386080" algn="l"/>
              </a:tabLst>
            </a:pP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Ne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20" dirty="0">
                <a:solidFill>
                  <a:srgbClr val="292952"/>
                </a:solidFill>
                <a:latin typeface="Tahoma"/>
                <a:cs typeface="Tahoma"/>
              </a:rPr>
              <a:t>istiyorsun?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Neden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bunu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istiyorsun?</a:t>
            </a:r>
            <a:endParaRPr sz="2700">
              <a:latin typeface="Tahoma"/>
              <a:cs typeface="Tahoma"/>
            </a:endParaRPr>
          </a:p>
          <a:p>
            <a:pPr marL="1169670" marR="5080">
              <a:lnSpc>
                <a:spcPct val="116799"/>
              </a:lnSpc>
              <a:spcBef>
                <a:spcPts val="275"/>
              </a:spcBef>
            </a:pP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Benim</a:t>
            </a:r>
            <a:r>
              <a:rPr sz="23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yanlış</a:t>
            </a:r>
            <a:r>
              <a:rPr sz="23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bir</a:t>
            </a:r>
            <a:r>
              <a:rPr sz="23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90" dirty="0">
                <a:solidFill>
                  <a:srgbClr val="292952"/>
                </a:solidFill>
                <a:latin typeface="Arial"/>
                <a:cs typeface="Arial"/>
              </a:rPr>
              <a:t>hareketim</a:t>
            </a:r>
            <a:r>
              <a:rPr sz="2300" b="1" spc="2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olduğunda</a:t>
            </a:r>
            <a:r>
              <a:rPr sz="23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70" dirty="0">
                <a:solidFill>
                  <a:srgbClr val="292952"/>
                </a:solidFill>
                <a:latin typeface="Arial"/>
                <a:cs typeface="Arial"/>
              </a:rPr>
              <a:t>direk</a:t>
            </a:r>
            <a:r>
              <a:rPr sz="23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90" dirty="0">
                <a:solidFill>
                  <a:srgbClr val="292952"/>
                </a:solidFill>
                <a:latin typeface="Arial"/>
                <a:cs typeface="Arial"/>
              </a:rPr>
              <a:t>hakaret</a:t>
            </a:r>
            <a:r>
              <a:rPr sz="2300" b="1" spc="3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edilmesini</a:t>
            </a:r>
            <a:r>
              <a:rPr sz="23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değil</a:t>
            </a:r>
            <a:r>
              <a:rPr sz="23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100" dirty="0">
                <a:solidFill>
                  <a:srgbClr val="292952"/>
                </a:solidFill>
                <a:latin typeface="Arial"/>
                <a:cs typeface="Arial"/>
              </a:rPr>
              <a:t>de</a:t>
            </a:r>
            <a:r>
              <a:rPr sz="23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80" dirty="0">
                <a:solidFill>
                  <a:srgbClr val="292952"/>
                </a:solidFill>
                <a:latin typeface="Arial"/>
                <a:cs typeface="Arial"/>
              </a:rPr>
              <a:t>düzgünce</a:t>
            </a:r>
            <a:r>
              <a:rPr sz="2300" b="1" spc="3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benle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konuşulmasını</a:t>
            </a:r>
            <a:r>
              <a:rPr sz="2300" b="1" spc="35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92952"/>
                </a:solidFill>
                <a:latin typeface="Arial"/>
                <a:cs typeface="Arial"/>
              </a:rPr>
              <a:t>isterim.</a:t>
            </a:r>
            <a:endParaRPr sz="2300">
              <a:latin typeface="Arial"/>
              <a:cs typeface="Arial"/>
            </a:endParaRPr>
          </a:p>
          <a:p>
            <a:pPr marL="1169670">
              <a:lnSpc>
                <a:spcPct val="100000"/>
              </a:lnSpc>
              <a:spcBef>
                <a:spcPts val="1425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Bana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292952"/>
                </a:solidFill>
                <a:latin typeface="Arial"/>
                <a:cs typeface="Arial"/>
              </a:rPr>
              <a:t>çarpıldığında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özür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dilenmesini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92952"/>
                </a:solidFill>
                <a:latin typeface="Arial"/>
                <a:cs typeface="Arial"/>
              </a:rPr>
              <a:t>isterim.</a:t>
            </a:r>
            <a:endParaRPr sz="2400">
              <a:latin typeface="Arial"/>
              <a:cs typeface="Arial"/>
            </a:endParaRPr>
          </a:p>
          <a:p>
            <a:pPr marL="384810" indent="-372110">
              <a:lnSpc>
                <a:spcPct val="100000"/>
              </a:lnSpc>
              <a:spcBef>
                <a:spcPts val="705"/>
              </a:spcBef>
              <a:buSzPct val="96296"/>
              <a:buAutoNum type="arabicPlain" startAt="4"/>
              <a:tabLst>
                <a:tab pos="384810" algn="l"/>
              </a:tabLst>
            </a:pP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Diğer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tarafı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80" dirty="0">
                <a:solidFill>
                  <a:srgbClr val="292952"/>
                </a:solidFill>
                <a:latin typeface="Tahoma"/>
                <a:cs typeface="Tahoma"/>
              </a:rPr>
              <a:t>anlamak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85" dirty="0">
                <a:solidFill>
                  <a:srgbClr val="292952"/>
                </a:solidFill>
                <a:latin typeface="Tahoma"/>
                <a:cs typeface="Tahoma"/>
              </a:rPr>
              <a:t>için</a:t>
            </a:r>
            <a:r>
              <a:rPr sz="2700" spc="-22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292952"/>
                </a:solidFill>
                <a:latin typeface="Tahoma"/>
                <a:cs typeface="Tahoma"/>
              </a:rPr>
              <a:t>empati</a:t>
            </a:r>
            <a:r>
              <a:rPr sz="2700" spc="-22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-20" dirty="0">
                <a:solidFill>
                  <a:srgbClr val="292952"/>
                </a:solidFill>
                <a:latin typeface="Tahoma"/>
                <a:cs typeface="Tahoma"/>
              </a:rPr>
              <a:t>kur.</a:t>
            </a:r>
            <a:endParaRPr sz="2700">
              <a:latin typeface="Tahoma"/>
              <a:cs typeface="Tahoma"/>
            </a:endParaRPr>
          </a:p>
          <a:p>
            <a:pPr marL="1169670">
              <a:lnSpc>
                <a:spcPct val="100000"/>
              </a:lnSpc>
              <a:spcBef>
                <a:spcPts val="975"/>
              </a:spcBef>
            </a:pP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Sen</a:t>
            </a:r>
            <a:r>
              <a:rPr sz="23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yanlış</a:t>
            </a:r>
            <a:r>
              <a:rPr sz="23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bir</a:t>
            </a:r>
            <a:r>
              <a:rPr sz="23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292952"/>
                </a:solidFill>
                <a:latin typeface="Arial"/>
                <a:cs typeface="Arial"/>
              </a:rPr>
              <a:t>şey</a:t>
            </a:r>
            <a:r>
              <a:rPr sz="23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60" dirty="0">
                <a:solidFill>
                  <a:srgbClr val="292952"/>
                </a:solidFill>
                <a:latin typeface="Arial"/>
                <a:cs typeface="Arial"/>
              </a:rPr>
              <a:t>yapınca</a:t>
            </a:r>
            <a:r>
              <a:rPr sz="2300" b="1" spc="-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80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3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sana</a:t>
            </a:r>
            <a:r>
              <a:rPr sz="23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90" dirty="0">
                <a:solidFill>
                  <a:srgbClr val="292952"/>
                </a:solidFill>
                <a:latin typeface="Arial"/>
                <a:cs typeface="Arial"/>
              </a:rPr>
              <a:t>hakaret</a:t>
            </a:r>
            <a:r>
              <a:rPr sz="2300" b="1" spc="-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110" dirty="0">
                <a:solidFill>
                  <a:srgbClr val="292952"/>
                </a:solidFill>
                <a:latin typeface="Arial"/>
                <a:cs typeface="Arial"/>
              </a:rPr>
              <a:t>etsem</a:t>
            </a:r>
            <a:r>
              <a:rPr sz="2300" b="1" spc="-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92952"/>
                </a:solidFill>
                <a:latin typeface="Arial"/>
                <a:cs typeface="Arial"/>
              </a:rPr>
              <a:t>nasıl</a:t>
            </a:r>
            <a:r>
              <a:rPr sz="2300" b="1" spc="-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292952"/>
                </a:solidFill>
                <a:latin typeface="Arial"/>
                <a:cs typeface="Arial"/>
              </a:rPr>
              <a:t>hissederdin?</a:t>
            </a:r>
            <a:endParaRPr sz="2300">
              <a:latin typeface="Arial"/>
              <a:cs typeface="Arial"/>
            </a:endParaRPr>
          </a:p>
          <a:p>
            <a:pPr marL="1162685">
              <a:lnSpc>
                <a:spcPct val="100000"/>
              </a:lnSpc>
              <a:spcBef>
                <a:spcPts val="2130"/>
              </a:spcBef>
            </a:pP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Sinirlenirdim.</a:t>
            </a:r>
            <a:r>
              <a:rPr sz="2400" b="1" spc="1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Peki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292952"/>
                </a:solidFill>
                <a:latin typeface="Arial"/>
                <a:cs typeface="Arial"/>
              </a:rPr>
              <a:t>ben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sana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çarpıp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292952"/>
                </a:solidFill>
                <a:latin typeface="Arial"/>
                <a:cs typeface="Arial"/>
              </a:rPr>
              <a:t>özür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292952"/>
                </a:solidFill>
                <a:latin typeface="Arial"/>
                <a:cs typeface="Arial"/>
              </a:rPr>
              <a:t>dilemesem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92952"/>
                </a:solidFill>
                <a:latin typeface="Arial"/>
                <a:cs typeface="Arial"/>
              </a:rPr>
              <a:t>sen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292952"/>
                </a:solidFill>
                <a:latin typeface="Arial"/>
                <a:cs typeface="Arial"/>
              </a:rPr>
              <a:t>ne</a:t>
            </a:r>
            <a:r>
              <a:rPr sz="2400" b="1" spc="1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292952"/>
                </a:solidFill>
                <a:latin typeface="Arial"/>
                <a:cs typeface="Arial"/>
              </a:rPr>
              <a:t>hissederdin?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400">
              <a:latin typeface="Arial"/>
              <a:cs typeface="Arial"/>
            </a:endParaRPr>
          </a:p>
          <a:p>
            <a:pPr marL="386715" indent="-374015">
              <a:lnSpc>
                <a:spcPct val="100000"/>
              </a:lnSpc>
              <a:buSzPct val="96296"/>
              <a:buAutoNum type="arabicPlain" startAt="5"/>
              <a:tabLst>
                <a:tab pos="386715" algn="l"/>
              </a:tabLst>
            </a:pPr>
            <a:r>
              <a:rPr sz="2700" spc="160" dirty="0">
                <a:solidFill>
                  <a:srgbClr val="292952"/>
                </a:solidFill>
                <a:latin typeface="Tahoma"/>
                <a:cs typeface="Tahoma"/>
              </a:rPr>
              <a:t>İki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70" dirty="0">
                <a:solidFill>
                  <a:srgbClr val="292952"/>
                </a:solidFill>
                <a:latin typeface="Tahoma"/>
                <a:cs typeface="Tahoma"/>
              </a:rPr>
              <a:t>tarafı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14" dirty="0">
                <a:solidFill>
                  <a:srgbClr val="292952"/>
                </a:solidFill>
                <a:latin typeface="Tahoma"/>
                <a:cs typeface="Tahoma"/>
              </a:rPr>
              <a:t>da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292952"/>
                </a:solidFill>
                <a:latin typeface="Tahoma"/>
                <a:cs typeface="Tahoma"/>
              </a:rPr>
              <a:t>mutlu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60" dirty="0">
                <a:solidFill>
                  <a:srgbClr val="292952"/>
                </a:solidFill>
                <a:latin typeface="Tahoma"/>
                <a:cs typeface="Tahoma"/>
              </a:rPr>
              <a:t>edecek</a:t>
            </a:r>
            <a:r>
              <a:rPr sz="2700" spc="-23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190" dirty="0">
                <a:solidFill>
                  <a:srgbClr val="292952"/>
                </a:solidFill>
                <a:latin typeface="Tahoma"/>
                <a:cs typeface="Tahoma"/>
              </a:rPr>
              <a:t>çözüm</a:t>
            </a:r>
            <a:r>
              <a:rPr sz="2700" spc="-229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700" spc="-10" dirty="0">
                <a:solidFill>
                  <a:srgbClr val="292952"/>
                </a:solidFill>
                <a:latin typeface="Tahoma"/>
                <a:cs typeface="Tahoma"/>
              </a:rPr>
              <a:t>üret.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0479" y="370759"/>
            <a:ext cx="15528925" cy="1196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0"/>
              </a:spcBef>
            </a:pPr>
            <a:r>
              <a:rPr sz="2200" spc="120" dirty="0">
                <a:solidFill>
                  <a:srgbClr val="292952"/>
                </a:solidFill>
                <a:latin typeface="Tahoma"/>
                <a:cs typeface="Tahoma"/>
              </a:rPr>
              <a:t>Emre</a:t>
            </a:r>
            <a:r>
              <a:rPr sz="2200" spc="-1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292952"/>
                </a:solidFill>
                <a:latin typeface="Tahoma"/>
                <a:cs typeface="Tahoma"/>
              </a:rPr>
              <a:t>Ahmet’e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90" dirty="0">
                <a:solidFill>
                  <a:srgbClr val="292952"/>
                </a:solidFill>
                <a:latin typeface="Tahoma"/>
                <a:cs typeface="Tahoma"/>
              </a:rPr>
              <a:t>hakaret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292952"/>
                </a:solidFill>
                <a:latin typeface="Tahoma"/>
                <a:cs typeface="Tahoma"/>
              </a:rPr>
              <a:t>eder.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140" dirty="0">
                <a:solidFill>
                  <a:srgbClr val="292952"/>
                </a:solidFill>
                <a:latin typeface="Tahoma"/>
                <a:cs typeface="Tahoma"/>
              </a:rPr>
              <a:t>Ahmet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185" dirty="0">
                <a:solidFill>
                  <a:srgbClr val="292952"/>
                </a:solidFill>
                <a:latin typeface="Tahoma"/>
                <a:cs typeface="Tahoma"/>
              </a:rPr>
              <a:t>çok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292952"/>
                </a:solidFill>
                <a:latin typeface="Tahoma"/>
                <a:cs typeface="Tahoma"/>
              </a:rPr>
              <a:t>öfkelenir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100" dirty="0">
                <a:solidFill>
                  <a:srgbClr val="292952"/>
                </a:solidFill>
                <a:latin typeface="Tahoma"/>
                <a:cs typeface="Tahoma"/>
              </a:rPr>
              <a:t>ama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120" dirty="0">
                <a:solidFill>
                  <a:srgbClr val="292952"/>
                </a:solidFill>
                <a:latin typeface="Tahoma"/>
                <a:cs typeface="Tahoma"/>
              </a:rPr>
              <a:t>konuşmak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85" dirty="0">
                <a:solidFill>
                  <a:srgbClr val="292952"/>
                </a:solidFill>
                <a:latin typeface="Tahoma"/>
                <a:cs typeface="Tahoma"/>
              </a:rPr>
              <a:t>için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145" dirty="0">
                <a:solidFill>
                  <a:srgbClr val="292952"/>
                </a:solidFill>
                <a:latin typeface="Tahoma"/>
                <a:cs typeface="Tahoma"/>
              </a:rPr>
              <a:t>önce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292952"/>
                </a:solidFill>
                <a:latin typeface="Tahoma"/>
                <a:cs typeface="Tahoma"/>
              </a:rPr>
              <a:t>sakinleşmesi</a:t>
            </a:r>
            <a:r>
              <a:rPr sz="2200" spc="-17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292952"/>
                </a:solidFill>
                <a:latin typeface="Tahoma"/>
                <a:cs typeface="Tahoma"/>
              </a:rPr>
              <a:t>gerekmektedir.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130" dirty="0">
                <a:solidFill>
                  <a:srgbClr val="292952"/>
                </a:solidFill>
                <a:latin typeface="Tahoma"/>
                <a:cs typeface="Tahoma"/>
              </a:rPr>
              <a:t>Yoksa</a:t>
            </a:r>
            <a:r>
              <a:rPr sz="2200" spc="-17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292952"/>
                </a:solidFill>
                <a:latin typeface="Tahoma"/>
                <a:cs typeface="Tahoma"/>
              </a:rPr>
              <a:t>öfkeyle </a:t>
            </a:r>
            <a:r>
              <a:rPr sz="2200" spc="65" dirty="0">
                <a:solidFill>
                  <a:srgbClr val="292952"/>
                </a:solidFill>
                <a:latin typeface="Tahoma"/>
                <a:cs typeface="Tahoma"/>
              </a:rPr>
              <a:t>yanlış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292952"/>
                </a:solidFill>
                <a:latin typeface="Tahoma"/>
                <a:cs typeface="Tahoma"/>
              </a:rPr>
              <a:t>bir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130" dirty="0">
                <a:solidFill>
                  <a:srgbClr val="292952"/>
                </a:solidFill>
                <a:latin typeface="Tahoma"/>
                <a:cs typeface="Tahoma"/>
              </a:rPr>
              <a:t>şey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292952"/>
                </a:solidFill>
                <a:latin typeface="Tahoma"/>
                <a:cs typeface="Tahoma"/>
              </a:rPr>
              <a:t>yaparak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292952"/>
                </a:solidFill>
                <a:latin typeface="Tahoma"/>
                <a:cs typeface="Tahoma"/>
              </a:rPr>
              <a:t>haklıyken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110" dirty="0">
                <a:solidFill>
                  <a:srgbClr val="292952"/>
                </a:solidFill>
                <a:latin typeface="Tahoma"/>
                <a:cs typeface="Tahoma"/>
              </a:rPr>
              <a:t>haksız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292952"/>
                </a:solidFill>
                <a:latin typeface="Tahoma"/>
                <a:cs typeface="Tahoma"/>
              </a:rPr>
              <a:t>duruma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292952"/>
                </a:solidFill>
                <a:latin typeface="Tahoma"/>
                <a:cs typeface="Tahoma"/>
              </a:rPr>
              <a:t>düşebilir.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292952"/>
                </a:solidFill>
                <a:latin typeface="Tahoma"/>
                <a:cs typeface="Tahoma"/>
              </a:rPr>
              <a:t>Derin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90" dirty="0">
                <a:solidFill>
                  <a:srgbClr val="292952"/>
                </a:solidFill>
                <a:latin typeface="Tahoma"/>
                <a:cs typeface="Tahoma"/>
              </a:rPr>
              <a:t>nefesler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-55" dirty="0">
                <a:solidFill>
                  <a:srgbClr val="292952"/>
                </a:solidFill>
                <a:latin typeface="Tahoma"/>
                <a:cs typeface="Tahoma"/>
              </a:rPr>
              <a:t>alır.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292952"/>
                </a:solidFill>
                <a:latin typeface="Tahoma"/>
                <a:cs typeface="Tahoma"/>
              </a:rPr>
              <a:t>“Şu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292952"/>
                </a:solidFill>
                <a:latin typeface="Tahoma"/>
                <a:cs typeface="Tahoma"/>
              </a:rPr>
              <a:t>an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130" dirty="0">
                <a:solidFill>
                  <a:srgbClr val="292952"/>
                </a:solidFill>
                <a:latin typeface="Tahoma"/>
                <a:cs typeface="Tahoma"/>
              </a:rPr>
              <a:t>gerçekten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90" dirty="0">
                <a:solidFill>
                  <a:srgbClr val="292952"/>
                </a:solidFill>
                <a:latin typeface="Tahoma"/>
                <a:cs typeface="Tahoma"/>
              </a:rPr>
              <a:t>öfkeliyim</a:t>
            </a:r>
            <a:r>
              <a:rPr sz="2200" spc="-15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85" dirty="0">
                <a:solidFill>
                  <a:srgbClr val="292952"/>
                </a:solidFill>
                <a:latin typeface="Tahoma"/>
                <a:cs typeface="Tahoma"/>
              </a:rPr>
              <a:t>sakinleşince </a:t>
            </a:r>
            <a:r>
              <a:rPr sz="2200" dirty="0">
                <a:solidFill>
                  <a:srgbClr val="292952"/>
                </a:solidFill>
                <a:latin typeface="Tahoma"/>
                <a:cs typeface="Tahoma"/>
              </a:rPr>
              <a:t>konuşalım.”</a:t>
            </a:r>
            <a:r>
              <a:rPr sz="2200" spc="-114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292952"/>
                </a:solidFill>
                <a:latin typeface="Tahoma"/>
                <a:cs typeface="Tahoma"/>
              </a:rPr>
              <a:t>der.</a:t>
            </a:r>
            <a:r>
              <a:rPr sz="2200" spc="-11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292952"/>
                </a:solidFill>
                <a:latin typeface="Tahoma"/>
                <a:cs typeface="Tahoma"/>
              </a:rPr>
              <a:t>Biraz</a:t>
            </a:r>
            <a:r>
              <a:rPr sz="2200" spc="-114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105" dirty="0">
                <a:solidFill>
                  <a:srgbClr val="292952"/>
                </a:solidFill>
                <a:latin typeface="Tahoma"/>
                <a:cs typeface="Tahoma"/>
              </a:rPr>
              <a:t>ortamdan</a:t>
            </a:r>
            <a:r>
              <a:rPr sz="2200" spc="-11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292952"/>
                </a:solidFill>
                <a:latin typeface="Tahoma"/>
                <a:cs typeface="Tahoma"/>
              </a:rPr>
              <a:t>uzaklaşır,</a:t>
            </a:r>
            <a:r>
              <a:rPr sz="2200" spc="-114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75" dirty="0">
                <a:solidFill>
                  <a:srgbClr val="292952"/>
                </a:solidFill>
                <a:latin typeface="Tahoma"/>
                <a:cs typeface="Tahoma"/>
              </a:rPr>
              <a:t>hava</a:t>
            </a:r>
            <a:r>
              <a:rPr sz="2200" spc="-11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-55" dirty="0">
                <a:solidFill>
                  <a:srgbClr val="292952"/>
                </a:solidFill>
                <a:latin typeface="Tahoma"/>
                <a:cs typeface="Tahoma"/>
              </a:rPr>
              <a:t>alır.</a:t>
            </a:r>
            <a:r>
              <a:rPr sz="2200" spc="-114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90" dirty="0">
                <a:solidFill>
                  <a:srgbClr val="292952"/>
                </a:solidFill>
                <a:latin typeface="Tahoma"/>
                <a:cs typeface="Tahoma"/>
              </a:rPr>
              <a:t>Sakinleştiğinde</a:t>
            </a:r>
            <a:r>
              <a:rPr sz="2200" spc="-11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292952"/>
                </a:solidFill>
                <a:latin typeface="Tahoma"/>
                <a:cs typeface="Tahoma"/>
              </a:rPr>
              <a:t>Emre’ye</a:t>
            </a:r>
            <a:r>
              <a:rPr sz="2200" spc="-114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292952"/>
                </a:solidFill>
                <a:latin typeface="Tahoma"/>
                <a:cs typeface="Tahoma"/>
              </a:rPr>
              <a:t>“Konuşabilir</a:t>
            </a:r>
            <a:r>
              <a:rPr sz="2200" spc="-11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90" dirty="0">
                <a:solidFill>
                  <a:srgbClr val="292952"/>
                </a:solidFill>
                <a:latin typeface="Tahoma"/>
                <a:cs typeface="Tahoma"/>
              </a:rPr>
              <a:t>miyiz?”</a:t>
            </a:r>
            <a:r>
              <a:rPr sz="2200" spc="-114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292952"/>
                </a:solidFill>
                <a:latin typeface="Tahoma"/>
                <a:cs typeface="Tahoma"/>
              </a:rPr>
              <a:t>der.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23826" y="0"/>
              <a:ext cx="12364720" cy="10287000"/>
            </a:xfrm>
            <a:custGeom>
              <a:avLst/>
              <a:gdLst/>
              <a:ahLst/>
              <a:cxnLst/>
              <a:rect l="l" t="t" r="r" b="b"/>
              <a:pathLst>
                <a:path w="12364719" h="10287000">
                  <a:moveTo>
                    <a:pt x="12364172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2364172" y="0"/>
                  </a:lnTo>
                  <a:lnTo>
                    <a:pt x="12364172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30094" y="2127456"/>
            <a:ext cx="25971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spc="185" dirty="0">
                <a:solidFill>
                  <a:srgbClr val="292952"/>
                </a:solidFill>
                <a:latin typeface="Trebuchet MS"/>
                <a:cs typeface="Trebuchet MS"/>
              </a:rPr>
              <a:t>Uygulama</a:t>
            </a:r>
            <a:endParaRPr sz="41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23872" y="1581465"/>
            <a:ext cx="1442720" cy="6763384"/>
            <a:chOff x="5923872" y="1581465"/>
            <a:chExt cx="1442720" cy="676338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3872" y="1581465"/>
              <a:ext cx="842481" cy="12530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083" y="3762758"/>
              <a:ext cx="114299" cy="1142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083" y="5677283"/>
              <a:ext cx="114299" cy="1142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083" y="6315458"/>
              <a:ext cx="114299" cy="1142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083" y="6953633"/>
              <a:ext cx="114299" cy="1142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083" y="7591808"/>
              <a:ext cx="114299" cy="1142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083" y="8229983"/>
              <a:ext cx="114299" cy="114299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pc="380" dirty="0"/>
              <a:t>A</a:t>
            </a:r>
            <a:r>
              <a:rPr spc="-250" dirty="0"/>
              <a:t> </a:t>
            </a:r>
            <a:r>
              <a:rPr spc="85" dirty="0"/>
              <a:t>karşısındaki</a:t>
            </a:r>
            <a:r>
              <a:rPr spc="-250" dirty="0"/>
              <a:t> </a:t>
            </a:r>
            <a:r>
              <a:rPr spc="60" dirty="0"/>
              <a:t>kendisini</a:t>
            </a:r>
            <a:r>
              <a:rPr spc="-250" dirty="0"/>
              <a:t> </a:t>
            </a:r>
            <a:r>
              <a:rPr spc="-10" dirty="0"/>
              <a:t>anlamadığını </a:t>
            </a:r>
            <a:r>
              <a:rPr spc="155" dirty="0"/>
              <a:t>düşünerek</a:t>
            </a:r>
            <a:r>
              <a:rPr spc="-245" dirty="0"/>
              <a:t> </a:t>
            </a:r>
            <a:r>
              <a:rPr spc="-60" dirty="0"/>
              <a:t>B’ye</a:t>
            </a:r>
            <a:r>
              <a:rPr spc="-245" dirty="0"/>
              <a:t> </a:t>
            </a:r>
            <a:r>
              <a:rPr spc="-80" dirty="0"/>
              <a:t>bağırır.</a:t>
            </a:r>
            <a:r>
              <a:rPr spc="-245" dirty="0"/>
              <a:t> </a:t>
            </a:r>
            <a:r>
              <a:rPr spc="285" dirty="0"/>
              <a:t>B</a:t>
            </a:r>
            <a:r>
              <a:rPr spc="-245" dirty="0"/>
              <a:t> </a:t>
            </a:r>
            <a:r>
              <a:rPr spc="150" dirty="0"/>
              <a:t>bundan</a:t>
            </a:r>
            <a:r>
              <a:rPr spc="-240" dirty="0"/>
              <a:t> </a:t>
            </a:r>
            <a:r>
              <a:rPr spc="-10" dirty="0"/>
              <a:t>rahatsızlık duyar.</a:t>
            </a:r>
          </a:p>
          <a:p>
            <a:pPr marL="12700" marR="4721225">
              <a:lnSpc>
                <a:spcPct val="116300"/>
              </a:lnSpc>
            </a:pPr>
            <a:r>
              <a:rPr spc="-220" dirty="0"/>
              <a:t>A,</a:t>
            </a:r>
            <a:r>
              <a:rPr spc="-254" dirty="0"/>
              <a:t> </a:t>
            </a:r>
            <a:r>
              <a:rPr spc="-140" dirty="0"/>
              <a:t>B’yi</a:t>
            </a:r>
            <a:r>
              <a:rPr spc="-254" dirty="0"/>
              <a:t> </a:t>
            </a:r>
            <a:r>
              <a:rPr spc="160" dirty="0"/>
              <a:t>oyundan</a:t>
            </a:r>
            <a:r>
              <a:rPr spc="-254" dirty="0"/>
              <a:t> </a:t>
            </a:r>
            <a:r>
              <a:rPr spc="-80" dirty="0"/>
              <a:t>dışlar. </a:t>
            </a:r>
            <a:r>
              <a:rPr spc="-220" dirty="0"/>
              <a:t>A,</a:t>
            </a:r>
            <a:r>
              <a:rPr spc="-254" dirty="0"/>
              <a:t> </a:t>
            </a:r>
            <a:r>
              <a:rPr spc="-100" dirty="0"/>
              <a:t>B’nin</a:t>
            </a:r>
            <a:r>
              <a:rPr spc="-254" dirty="0"/>
              <a:t> </a:t>
            </a:r>
            <a:r>
              <a:rPr spc="75" dirty="0"/>
              <a:t>saçını</a:t>
            </a:r>
            <a:r>
              <a:rPr spc="-254" dirty="0"/>
              <a:t> </a:t>
            </a:r>
            <a:r>
              <a:rPr spc="-10" dirty="0"/>
              <a:t>çeker.</a:t>
            </a:r>
          </a:p>
          <a:p>
            <a:pPr marL="12700" marR="2279015">
              <a:lnSpc>
                <a:spcPct val="116300"/>
              </a:lnSpc>
            </a:pPr>
            <a:r>
              <a:rPr spc="-220" dirty="0"/>
              <a:t>A,</a:t>
            </a:r>
            <a:r>
              <a:rPr spc="-260" dirty="0"/>
              <a:t> </a:t>
            </a:r>
            <a:r>
              <a:rPr spc="-100" dirty="0"/>
              <a:t>B’nin</a:t>
            </a:r>
            <a:r>
              <a:rPr spc="-254" dirty="0"/>
              <a:t> </a:t>
            </a:r>
            <a:r>
              <a:rPr spc="110" dirty="0"/>
              <a:t>arkasından</a:t>
            </a:r>
            <a:r>
              <a:rPr spc="-254" dirty="0"/>
              <a:t> </a:t>
            </a:r>
            <a:r>
              <a:rPr spc="130" dirty="0"/>
              <a:t>kötü</a:t>
            </a:r>
            <a:r>
              <a:rPr spc="-260" dirty="0"/>
              <a:t> </a:t>
            </a:r>
            <a:r>
              <a:rPr spc="40" dirty="0"/>
              <a:t>konuşur. </a:t>
            </a:r>
            <a:r>
              <a:rPr spc="-220" dirty="0"/>
              <a:t>A,</a:t>
            </a:r>
            <a:r>
              <a:rPr spc="-240" dirty="0"/>
              <a:t> </a:t>
            </a:r>
            <a:r>
              <a:rPr spc="-100" dirty="0"/>
              <a:t>B’nin</a:t>
            </a:r>
            <a:r>
              <a:rPr spc="-240" dirty="0"/>
              <a:t> </a:t>
            </a:r>
            <a:r>
              <a:rPr spc="-10" dirty="0"/>
              <a:t>kitabını</a:t>
            </a:r>
            <a:r>
              <a:rPr spc="-240" dirty="0"/>
              <a:t> </a:t>
            </a:r>
            <a:r>
              <a:rPr spc="-10" dirty="0"/>
              <a:t>karalar.</a:t>
            </a:r>
          </a:p>
          <a:p>
            <a:pPr marL="12700" marR="1214755">
              <a:lnSpc>
                <a:spcPct val="116300"/>
              </a:lnSpc>
            </a:pPr>
            <a:r>
              <a:rPr spc="-220" dirty="0"/>
              <a:t>A,</a:t>
            </a:r>
            <a:r>
              <a:rPr spc="-245" dirty="0"/>
              <a:t> </a:t>
            </a:r>
            <a:r>
              <a:rPr spc="195" dirty="0"/>
              <a:t>ödünç</a:t>
            </a:r>
            <a:r>
              <a:rPr spc="-245" dirty="0"/>
              <a:t> </a:t>
            </a:r>
            <a:r>
              <a:rPr spc="-10" dirty="0"/>
              <a:t>aldığı</a:t>
            </a:r>
            <a:r>
              <a:rPr spc="-245" dirty="0"/>
              <a:t> </a:t>
            </a:r>
            <a:r>
              <a:rPr spc="-100" dirty="0"/>
              <a:t>B’nin</a:t>
            </a:r>
            <a:r>
              <a:rPr spc="-240" dirty="0"/>
              <a:t> </a:t>
            </a:r>
            <a:r>
              <a:rPr spc="-10" dirty="0"/>
              <a:t>kitabını</a:t>
            </a:r>
            <a:r>
              <a:rPr spc="-245" dirty="0"/>
              <a:t> </a:t>
            </a:r>
            <a:r>
              <a:rPr spc="355" dirty="0"/>
              <a:t>3</a:t>
            </a:r>
            <a:r>
              <a:rPr spc="-245" dirty="0"/>
              <a:t> </a:t>
            </a:r>
            <a:r>
              <a:rPr spc="-10" dirty="0"/>
              <a:t>haftadır getirmemiştir.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753607" y="822074"/>
            <a:ext cx="9313545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35" dirty="0"/>
              <a:t>Ek’teki</a:t>
            </a:r>
            <a:r>
              <a:rPr sz="3600" spc="-150" dirty="0"/>
              <a:t> </a:t>
            </a:r>
            <a:r>
              <a:rPr sz="3600" dirty="0"/>
              <a:t>‘Çatışma</a:t>
            </a:r>
            <a:r>
              <a:rPr sz="3600" spc="-150" dirty="0"/>
              <a:t> </a:t>
            </a:r>
            <a:r>
              <a:rPr sz="3600" spc="280" dirty="0"/>
              <a:t>Çözme</a:t>
            </a:r>
            <a:r>
              <a:rPr sz="3600" spc="-150" dirty="0"/>
              <a:t> </a:t>
            </a:r>
            <a:r>
              <a:rPr sz="3600" spc="-70" dirty="0"/>
              <a:t>Adımları’</a:t>
            </a:r>
            <a:r>
              <a:rPr sz="3600" spc="-150" dirty="0"/>
              <a:t> </a:t>
            </a:r>
            <a:r>
              <a:rPr sz="3600" spc="80" dirty="0"/>
              <a:t>çalışma </a:t>
            </a:r>
            <a:r>
              <a:rPr sz="3600" spc="85" dirty="0"/>
              <a:t>kağıdına</a:t>
            </a:r>
            <a:r>
              <a:rPr sz="3600" spc="-254" dirty="0"/>
              <a:t> </a:t>
            </a:r>
            <a:r>
              <a:rPr sz="3600" spc="170" dirty="0"/>
              <a:t>göre</a:t>
            </a:r>
            <a:r>
              <a:rPr sz="3600" spc="-250" dirty="0"/>
              <a:t> </a:t>
            </a:r>
            <a:r>
              <a:rPr sz="3600" spc="110" dirty="0"/>
              <a:t>aşağıdaki</a:t>
            </a:r>
            <a:r>
              <a:rPr sz="3600" spc="-254" dirty="0"/>
              <a:t> </a:t>
            </a:r>
            <a:r>
              <a:rPr sz="3600" spc="80" dirty="0"/>
              <a:t>sorunlar</a:t>
            </a:r>
            <a:r>
              <a:rPr sz="3600" spc="-250" dirty="0"/>
              <a:t> </a:t>
            </a:r>
            <a:r>
              <a:rPr sz="3600" spc="80" dirty="0"/>
              <a:t>üzerinden </a:t>
            </a:r>
            <a:r>
              <a:rPr sz="3600" spc="70" dirty="0"/>
              <a:t>öğrencilere</a:t>
            </a:r>
            <a:r>
              <a:rPr sz="3600" spc="-240" dirty="0"/>
              <a:t> </a:t>
            </a:r>
            <a:r>
              <a:rPr sz="3600" spc="-35" dirty="0"/>
              <a:t>ikişerli</a:t>
            </a:r>
            <a:r>
              <a:rPr sz="3600" spc="-240" dirty="0"/>
              <a:t> </a:t>
            </a:r>
            <a:r>
              <a:rPr sz="3600" spc="50" dirty="0"/>
              <a:t>olarak</a:t>
            </a:r>
            <a:r>
              <a:rPr sz="3600" spc="-235" dirty="0"/>
              <a:t> </a:t>
            </a:r>
            <a:r>
              <a:rPr sz="3600" spc="130" dirty="0"/>
              <a:t>uygulama</a:t>
            </a:r>
            <a:r>
              <a:rPr sz="3600" spc="-240" dirty="0"/>
              <a:t> </a:t>
            </a:r>
            <a:r>
              <a:rPr sz="3600" spc="-45" dirty="0"/>
              <a:t>yaptırın.</a:t>
            </a:r>
            <a:endParaRPr sz="3600"/>
          </a:p>
        </p:txBody>
      </p:sp>
      <p:grpSp>
        <p:nvGrpSpPr>
          <p:cNvPr id="16" name="object 16"/>
          <p:cNvGrpSpPr/>
          <p:nvPr/>
        </p:nvGrpSpPr>
        <p:grpSpPr>
          <a:xfrm>
            <a:off x="818436" y="6484275"/>
            <a:ext cx="4153535" cy="3803015"/>
            <a:chOff x="818436" y="6484275"/>
            <a:chExt cx="4153535" cy="3803015"/>
          </a:xfrm>
        </p:grpSpPr>
        <p:sp>
          <p:nvSpPr>
            <p:cNvPr id="17" name="object 17"/>
            <p:cNvSpPr/>
            <p:nvPr/>
          </p:nvSpPr>
          <p:spPr>
            <a:xfrm>
              <a:off x="818436" y="6484275"/>
              <a:ext cx="4153535" cy="3803015"/>
            </a:xfrm>
            <a:custGeom>
              <a:avLst/>
              <a:gdLst/>
              <a:ahLst/>
              <a:cxnLst/>
              <a:rect l="l" t="t" r="r" b="b"/>
              <a:pathLst>
                <a:path w="4153535" h="3803015">
                  <a:moveTo>
                    <a:pt x="2549473" y="1719405"/>
                  </a:moveTo>
                  <a:lnTo>
                    <a:pt x="1825992" y="1719405"/>
                  </a:lnTo>
                  <a:lnTo>
                    <a:pt x="1760470" y="1463506"/>
                  </a:lnTo>
                  <a:lnTo>
                    <a:pt x="1651266" y="893723"/>
                  </a:lnTo>
                  <a:lnTo>
                    <a:pt x="1629426" y="306930"/>
                  </a:lnTo>
                  <a:lnTo>
                    <a:pt x="1825992" y="0"/>
                  </a:lnTo>
                  <a:lnTo>
                    <a:pt x="2136144" y="233589"/>
                  </a:lnTo>
                  <a:lnTo>
                    <a:pt x="2364191" y="835942"/>
                  </a:lnTo>
                  <a:lnTo>
                    <a:pt x="2504875" y="1455305"/>
                  </a:lnTo>
                  <a:lnTo>
                    <a:pt x="2549473" y="1719405"/>
                  </a:lnTo>
                  <a:close/>
                </a:path>
                <a:path w="4153535" h="3803015">
                  <a:moveTo>
                    <a:pt x="3375194" y="2087695"/>
                  </a:moveTo>
                  <a:lnTo>
                    <a:pt x="1403199" y="2087695"/>
                  </a:lnTo>
                  <a:lnTo>
                    <a:pt x="1235635" y="1960117"/>
                  </a:lnTo>
                  <a:lnTo>
                    <a:pt x="894256" y="1645423"/>
                  </a:lnTo>
                  <a:lnTo>
                    <a:pt x="621028" y="1245678"/>
                  </a:lnTo>
                  <a:lnTo>
                    <a:pt x="657918" y="862942"/>
                  </a:lnTo>
                  <a:lnTo>
                    <a:pt x="993769" y="805397"/>
                  </a:lnTo>
                  <a:lnTo>
                    <a:pt x="1378257" y="1121069"/>
                  </a:lnTo>
                  <a:lnTo>
                    <a:pt x="1694594" y="1521794"/>
                  </a:lnTo>
                  <a:lnTo>
                    <a:pt x="1825992" y="1719405"/>
                  </a:lnTo>
                  <a:lnTo>
                    <a:pt x="2549473" y="1719405"/>
                  </a:lnTo>
                  <a:lnTo>
                    <a:pt x="2552938" y="1739926"/>
                  </a:lnTo>
                  <a:lnTo>
                    <a:pt x="3653816" y="1739926"/>
                  </a:lnTo>
                  <a:lnTo>
                    <a:pt x="3621381" y="1798652"/>
                  </a:lnTo>
                  <a:lnTo>
                    <a:pt x="3375194" y="2087695"/>
                  </a:lnTo>
                  <a:close/>
                </a:path>
                <a:path w="4153535" h="3803015">
                  <a:moveTo>
                    <a:pt x="3653816" y="1739926"/>
                  </a:moveTo>
                  <a:lnTo>
                    <a:pt x="2552938" y="1739926"/>
                  </a:lnTo>
                  <a:lnTo>
                    <a:pt x="2666810" y="1544626"/>
                  </a:lnTo>
                  <a:lnTo>
                    <a:pt x="2961575" y="1142265"/>
                  </a:lnTo>
                  <a:lnTo>
                    <a:pt x="3366960" y="808148"/>
                  </a:lnTo>
                  <a:lnTo>
                    <a:pt x="3812689" y="817581"/>
                  </a:lnTo>
                  <a:lnTo>
                    <a:pt x="3932662" y="1235063"/>
                  </a:lnTo>
                  <a:lnTo>
                    <a:pt x="3653816" y="1739926"/>
                  </a:lnTo>
                  <a:close/>
                </a:path>
                <a:path w="4153535" h="3803015">
                  <a:moveTo>
                    <a:pt x="679624" y="2771623"/>
                  </a:moveTo>
                  <a:lnTo>
                    <a:pt x="156845" y="2680631"/>
                  </a:lnTo>
                  <a:lnTo>
                    <a:pt x="0" y="2316661"/>
                  </a:lnTo>
                  <a:lnTo>
                    <a:pt x="296147" y="1973786"/>
                  </a:lnTo>
                  <a:lnTo>
                    <a:pt x="769953" y="1929201"/>
                  </a:lnTo>
                  <a:lnTo>
                    <a:pt x="1209581" y="2021105"/>
                  </a:lnTo>
                  <a:lnTo>
                    <a:pt x="1403199" y="2087695"/>
                  </a:lnTo>
                  <a:lnTo>
                    <a:pt x="3375194" y="2087695"/>
                  </a:lnTo>
                  <a:lnTo>
                    <a:pt x="3199481" y="2293998"/>
                  </a:lnTo>
                  <a:lnTo>
                    <a:pt x="2987595" y="2506746"/>
                  </a:lnTo>
                  <a:lnTo>
                    <a:pt x="3179325" y="2530844"/>
                  </a:lnTo>
                  <a:lnTo>
                    <a:pt x="3596035" y="2625009"/>
                  </a:lnTo>
                  <a:lnTo>
                    <a:pt x="3710071" y="2680631"/>
                  </a:lnTo>
                  <a:lnTo>
                    <a:pt x="1495955" y="2680631"/>
                  </a:lnTo>
                  <a:lnTo>
                    <a:pt x="1236579" y="2726127"/>
                  </a:lnTo>
                  <a:lnTo>
                    <a:pt x="679624" y="2771623"/>
                  </a:lnTo>
                  <a:close/>
                </a:path>
                <a:path w="4153535" h="3803015">
                  <a:moveTo>
                    <a:pt x="717066" y="3802723"/>
                  </a:moveTo>
                  <a:lnTo>
                    <a:pt x="341637" y="3802723"/>
                  </a:lnTo>
                  <a:lnTo>
                    <a:pt x="166097" y="3710978"/>
                  </a:lnTo>
                  <a:lnTo>
                    <a:pt x="217817" y="3268859"/>
                  </a:lnTo>
                  <a:lnTo>
                    <a:pt x="692297" y="2945913"/>
                  </a:lnTo>
                  <a:lnTo>
                    <a:pt x="1236141" y="2747913"/>
                  </a:lnTo>
                  <a:lnTo>
                    <a:pt x="1495955" y="2680631"/>
                  </a:lnTo>
                  <a:lnTo>
                    <a:pt x="3710071" y="2680631"/>
                  </a:lnTo>
                  <a:lnTo>
                    <a:pt x="4000004" y="2822047"/>
                  </a:lnTo>
                  <a:lnTo>
                    <a:pt x="4141553" y="3128843"/>
                  </a:lnTo>
                  <a:lnTo>
                    <a:pt x="1495955" y="3128843"/>
                  </a:lnTo>
                  <a:lnTo>
                    <a:pt x="1340188" y="3313511"/>
                  </a:lnTo>
                  <a:lnTo>
                    <a:pt x="969755" y="3669802"/>
                  </a:lnTo>
                  <a:lnTo>
                    <a:pt x="717066" y="3802723"/>
                  </a:lnTo>
                  <a:close/>
                </a:path>
                <a:path w="4153535" h="3803015">
                  <a:moveTo>
                    <a:pt x="2206979" y="3802723"/>
                  </a:moveTo>
                  <a:lnTo>
                    <a:pt x="1395929" y="3802723"/>
                  </a:lnTo>
                  <a:lnTo>
                    <a:pt x="1440392" y="3403879"/>
                  </a:lnTo>
                  <a:lnTo>
                    <a:pt x="1495955" y="3128843"/>
                  </a:lnTo>
                  <a:lnTo>
                    <a:pt x="4141553" y="3128843"/>
                  </a:lnTo>
                  <a:lnTo>
                    <a:pt x="4153513" y="3154764"/>
                  </a:lnTo>
                  <a:lnTo>
                    <a:pt x="4097906" y="3201205"/>
                  </a:lnTo>
                  <a:lnTo>
                    <a:pt x="2507638" y="3201205"/>
                  </a:lnTo>
                  <a:lnTo>
                    <a:pt x="2715446" y="3332293"/>
                  </a:lnTo>
                  <a:lnTo>
                    <a:pt x="2743676" y="3353489"/>
                  </a:lnTo>
                  <a:lnTo>
                    <a:pt x="2140930" y="3353489"/>
                  </a:lnTo>
                  <a:lnTo>
                    <a:pt x="2188740" y="3604967"/>
                  </a:lnTo>
                  <a:lnTo>
                    <a:pt x="2206979" y="3802723"/>
                  </a:lnTo>
                  <a:close/>
                </a:path>
                <a:path w="4153535" h="3803015">
                  <a:moveTo>
                    <a:pt x="3867679" y="3393484"/>
                  </a:moveTo>
                  <a:lnTo>
                    <a:pt x="3305095" y="3383730"/>
                  </a:lnTo>
                  <a:lnTo>
                    <a:pt x="2755251" y="3271103"/>
                  </a:lnTo>
                  <a:lnTo>
                    <a:pt x="2507638" y="3201205"/>
                  </a:lnTo>
                  <a:lnTo>
                    <a:pt x="4097906" y="3201205"/>
                  </a:lnTo>
                  <a:lnTo>
                    <a:pt x="3867679" y="3393484"/>
                  </a:lnTo>
                  <a:close/>
                </a:path>
                <a:path w="4153535" h="3803015">
                  <a:moveTo>
                    <a:pt x="3272106" y="3802723"/>
                  </a:moveTo>
                  <a:lnTo>
                    <a:pt x="2458171" y="3802723"/>
                  </a:lnTo>
                  <a:lnTo>
                    <a:pt x="2285001" y="3575604"/>
                  </a:lnTo>
                  <a:lnTo>
                    <a:pt x="2140930" y="3353489"/>
                  </a:lnTo>
                  <a:lnTo>
                    <a:pt x="2743676" y="3353489"/>
                  </a:lnTo>
                  <a:lnTo>
                    <a:pt x="3140345" y="3651307"/>
                  </a:lnTo>
                  <a:lnTo>
                    <a:pt x="3272106" y="3802723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11623" y="8142119"/>
              <a:ext cx="1693545" cy="1726564"/>
            </a:xfrm>
            <a:custGeom>
              <a:avLst/>
              <a:gdLst/>
              <a:ahLst/>
              <a:cxnLst/>
              <a:rect l="l" t="t" r="r" b="b"/>
              <a:pathLst>
                <a:path w="1693545" h="1726565">
                  <a:moveTo>
                    <a:pt x="664743" y="1726459"/>
                  </a:moveTo>
                  <a:lnTo>
                    <a:pt x="621948" y="1724781"/>
                  </a:lnTo>
                  <a:lnTo>
                    <a:pt x="580291" y="1719642"/>
                  </a:lnTo>
                  <a:lnTo>
                    <a:pt x="539803" y="1711186"/>
                  </a:lnTo>
                  <a:lnTo>
                    <a:pt x="500516" y="1699560"/>
                  </a:lnTo>
                  <a:lnTo>
                    <a:pt x="462461" y="1684909"/>
                  </a:lnTo>
                  <a:lnTo>
                    <a:pt x="425670" y="1667378"/>
                  </a:lnTo>
                  <a:lnTo>
                    <a:pt x="390175" y="1647114"/>
                  </a:lnTo>
                  <a:lnTo>
                    <a:pt x="356007" y="1624262"/>
                  </a:lnTo>
                  <a:lnTo>
                    <a:pt x="323197" y="1598966"/>
                  </a:lnTo>
                  <a:lnTo>
                    <a:pt x="291778" y="1571374"/>
                  </a:lnTo>
                  <a:lnTo>
                    <a:pt x="261781" y="1541630"/>
                  </a:lnTo>
                  <a:lnTo>
                    <a:pt x="233237" y="1509880"/>
                  </a:lnTo>
                  <a:lnTo>
                    <a:pt x="206178" y="1476269"/>
                  </a:lnTo>
                  <a:lnTo>
                    <a:pt x="180636" y="1440944"/>
                  </a:lnTo>
                  <a:lnTo>
                    <a:pt x="156643" y="1404049"/>
                  </a:lnTo>
                  <a:lnTo>
                    <a:pt x="134229" y="1365730"/>
                  </a:lnTo>
                  <a:lnTo>
                    <a:pt x="113427" y="1326132"/>
                  </a:lnTo>
                  <a:lnTo>
                    <a:pt x="94268" y="1285403"/>
                  </a:lnTo>
                  <a:lnTo>
                    <a:pt x="76783" y="1243685"/>
                  </a:lnTo>
                  <a:lnTo>
                    <a:pt x="61005" y="1201127"/>
                  </a:lnTo>
                  <a:lnTo>
                    <a:pt x="46965" y="1157872"/>
                  </a:lnTo>
                  <a:lnTo>
                    <a:pt x="34694" y="1114066"/>
                  </a:lnTo>
                  <a:lnTo>
                    <a:pt x="24225" y="1069856"/>
                  </a:lnTo>
                  <a:lnTo>
                    <a:pt x="15588" y="1025386"/>
                  </a:lnTo>
                  <a:lnTo>
                    <a:pt x="8815" y="980802"/>
                  </a:lnTo>
                  <a:lnTo>
                    <a:pt x="3939" y="936249"/>
                  </a:lnTo>
                  <a:lnTo>
                    <a:pt x="990" y="891874"/>
                  </a:lnTo>
                  <a:lnTo>
                    <a:pt x="0" y="847822"/>
                  </a:lnTo>
                  <a:lnTo>
                    <a:pt x="1342" y="799664"/>
                  </a:lnTo>
                  <a:lnTo>
                    <a:pt x="5321" y="752217"/>
                  </a:lnTo>
                  <a:lnTo>
                    <a:pt x="11864" y="705552"/>
                  </a:lnTo>
                  <a:lnTo>
                    <a:pt x="20901" y="659740"/>
                  </a:lnTo>
                  <a:lnTo>
                    <a:pt x="32359" y="614852"/>
                  </a:lnTo>
                  <a:lnTo>
                    <a:pt x="46165" y="570960"/>
                  </a:lnTo>
                  <a:lnTo>
                    <a:pt x="62249" y="528135"/>
                  </a:lnTo>
                  <a:lnTo>
                    <a:pt x="80538" y="486447"/>
                  </a:lnTo>
                  <a:lnTo>
                    <a:pt x="100960" y="445969"/>
                  </a:lnTo>
                  <a:lnTo>
                    <a:pt x="123444" y="406771"/>
                  </a:lnTo>
                  <a:lnTo>
                    <a:pt x="147917" y="368925"/>
                  </a:lnTo>
                  <a:lnTo>
                    <a:pt x="174307" y="332502"/>
                  </a:lnTo>
                  <a:lnTo>
                    <a:pt x="202544" y="297573"/>
                  </a:lnTo>
                  <a:lnTo>
                    <a:pt x="232554" y="264209"/>
                  </a:lnTo>
                  <a:lnTo>
                    <a:pt x="264266" y="232481"/>
                  </a:lnTo>
                  <a:lnTo>
                    <a:pt x="297608" y="202462"/>
                  </a:lnTo>
                  <a:lnTo>
                    <a:pt x="332508" y="174220"/>
                  </a:lnTo>
                  <a:lnTo>
                    <a:pt x="368895" y="147830"/>
                  </a:lnTo>
                  <a:lnTo>
                    <a:pt x="406695" y="123360"/>
                  </a:lnTo>
                  <a:lnTo>
                    <a:pt x="445838" y="100883"/>
                  </a:lnTo>
                  <a:lnTo>
                    <a:pt x="486251" y="80469"/>
                  </a:lnTo>
                  <a:lnTo>
                    <a:pt x="527863" y="62191"/>
                  </a:lnTo>
                  <a:lnTo>
                    <a:pt x="570602" y="46118"/>
                  </a:lnTo>
                  <a:lnTo>
                    <a:pt x="614395" y="32323"/>
                  </a:lnTo>
                  <a:lnTo>
                    <a:pt x="659171" y="20876"/>
                  </a:lnTo>
                  <a:lnTo>
                    <a:pt x="704858" y="11850"/>
                  </a:lnTo>
                  <a:lnTo>
                    <a:pt x="751384" y="5314"/>
                  </a:lnTo>
                  <a:lnTo>
                    <a:pt x="798677" y="1340"/>
                  </a:lnTo>
                  <a:lnTo>
                    <a:pt x="846665" y="0"/>
                  </a:lnTo>
                  <a:lnTo>
                    <a:pt x="903949" y="1256"/>
                  </a:lnTo>
                  <a:lnTo>
                    <a:pt x="959110" y="4982"/>
                  </a:lnTo>
                  <a:lnTo>
                    <a:pt x="1012161" y="11112"/>
                  </a:lnTo>
                  <a:lnTo>
                    <a:pt x="1063115" y="19581"/>
                  </a:lnTo>
                  <a:lnTo>
                    <a:pt x="1111984" y="30325"/>
                  </a:lnTo>
                  <a:lnTo>
                    <a:pt x="1158781" y="43278"/>
                  </a:lnTo>
                  <a:lnTo>
                    <a:pt x="1203519" y="58376"/>
                  </a:lnTo>
                  <a:lnTo>
                    <a:pt x="1246210" y="75552"/>
                  </a:lnTo>
                  <a:lnTo>
                    <a:pt x="1286867" y="94743"/>
                  </a:lnTo>
                  <a:lnTo>
                    <a:pt x="1325503" y="115883"/>
                  </a:lnTo>
                  <a:lnTo>
                    <a:pt x="1362130" y="138906"/>
                  </a:lnTo>
                  <a:lnTo>
                    <a:pt x="1396762" y="163749"/>
                  </a:lnTo>
                  <a:lnTo>
                    <a:pt x="1429411" y="190346"/>
                  </a:lnTo>
                  <a:lnTo>
                    <a:pt x="1460089" y="218632"/>
                  </a:lnTo>
                  <a:lnTo>
                    <a:pt x="1488809" y="248541"/>
                  </a:lnTo>
                  <a:lnTo>
                    <a:pt x="1515585" y="280010"/>
                  </a:lnTo>
                  <a:lnTo>
                    <a:pt x="1540428" y="312972"/>
                  </a:lnTo>
                  <a:lnTo>
                    <a:pt x="1563351" y="347363"/>
                  </a:lnTo>
                  <a:lnTo>
                    <a:pt x="1584368" y="383117"/>
                  </a:lnTo>
                  <a:lnTo>
                    <a:pt x="1603490" y="420171"/>
                  </a:lnTo>
                  <a:lnTo>
                    <a:pt x="1620731" y="458458"/>
                  </a:lnTo>
                  <a:lnTo>
                    <a:pt x="1636104" y="497913"/>
                  </a:lnTo>
                  <a:lnTo>
                    <a:pt x="1649620" y="538472"/>
                  </a:lnTo>
                  <a:lnTo>
                    <a:pt x="1661293" y="580070"/>
                  </a:lnTo>
                  <a:lnTo>
                    <a:pt x="1671135" y="622641"/>
                  </a:lnTo>
                  <a:lnTo>
                    <a:pt x="1679159" y="666121"/>
                  </a:lnTo>
                  <a:lnTo>
                    <a:pt x="1685378" y="710444"/>
                  </a:lnTo>
                  <a:lnTo>
                    <a:pt x="1689804" y="755545"/>
                  </a:lnTo>
                  <a:lnTo>
                    <a:pt x="1692451" y="801359"/>
                  </a:lnTo>
                  <a:lnTo>
                    <a:pt x="1693330" y="847822"/>
                  </a:lnTo>
                  <a:lnTo>
                    <a:pt x="1691807" y="897145"/>
                  </a:lnTo>
                  <a:lnTo>
                    <a:pt x="1687304" y="944700"/>
                  </a:lnTo>
                  <a:lnTo>
                    <a:pt x="1679918" y="990526"/>
                  </a:lnTo>
                  <a:lnTo>
                    <a:pt x="1669750" y="1034667"/>
                  </a:lnTo>
                  <a:lnTo>
                    <a:pt x="1656896" y="1077163"/>
                  </a:lnTo>
                  <a:lnTo>
                    <a:pt x="1641456" y="1118055"/>
                  </a:lnTo>
                  <a:lnTo>
                    <a:pt x="1623527" y="1157385"/>
                  </a:lnTo>
                  <a:lnTo>
                    <a:pt x="1603209" y="1195195"/>
                  </a:lnTo>
                  <a:lnTo>
                    <a:pt x="1580600" y="1231524"/>
                  </a:lnTo>
                  <a:lnTo>
                    <a:pt x="1555799" y="1266416"/>
                  </a:lnTo>
                  <a:lnTo>
                    <a:pt x="1528903" y="1299911"/>
                  </a:lnTo>
                  <a:lnTo>
                    <a:pt x="1500011" y="1332050"/>
                  </a:lnTo>
                  <a:lnTo>
                    <a:pt x="1469222" y="1362875"/>
                  </a:lnTo>
                  <a:lnTo>
                    <a:pt x="1436634" y="1392427"/>
                  </a:lnTo>
                  <a:lnTo>
                    <a:pt x="1402346" y="1420747"/>
                  </a:lnTo>
                  <a:lnTo>
                    <a:pt x="1366456" y="1447877"/>
                  </a:lnTo>
                  <a:lnTo>
                    <a:pt x="1329062" y="1473859"/>
                  </a:lnTo>
                  <a:lnTo>
                    <a:pt x="1290264" y="1498732"/>
                  </a:lnTo>
                  <a:lnTo>
                    <a:pt x="1250158" y="1522540"/>
                  </a:lnTo>
                  <a:lnTo>
                    <a:pt x="1208845" y="1545322"/>
                  </a:lnTo>
                  <a:lnTo>
                    <a:pt x="1166422" y="1567121"/>
                  </a:lnTo>
                  <a:lnTo>
                    <a:pt x="1122989" y="1587978"/>
                  </a:lnTo>
                  <a:lnTo>
                    <a:pt x="1078642" y="1607934"/>
                  </a:lnTo>
                  <a:lnTo>
                    <a:pt x="1033481" y="1627030"/>
                  </a:lnTo>
                  <a:lnTo>
                    <a:pt x="987604" y="1645308"/>
                  </a:lnTo>
                  <a:lnTo>
                    <a:pt x="941111" y="1662809"/>
                  </a:lnTo>
                  <a:lnTo>
                    <a:pt x="894098" y="1679574"/>
                  </a:lnTo>
                  <a:lnTo>
                    <a:pt x="846665" y="1695645"/>
                  </a:lnTo>
                  <a:lnTo>
                    <a:pt x="799636" y="1709269"/>
                  </a:lnTo>
                  <a:lnTo>
                    <a:pt x="753618" y="1718849"/>
                  </a:lnTo>
                  <a:lnTo>
                    <a:pt x="708643" y="1724530"/>
                  </a:lnTo>
                  <a:lnTo>
                    <a:pt x="664743" y="1726459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23826" y="0"/>
              <a:ext cx="12364720" cy="10287000"/>
            </a:xfrm>
            <a:custGeom>
              <a:avLst/>
              <a:gdLst/>
              <a:ahLst/>
              <a:cxnLst/>
              <a:rect l="l" t="t" r="r" b="b"/>
              <a:pathLst>
                <a:path w="12364719" h="10287000">
                  <a:moveTo>
                    <a:pt x="12364172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2364172" y="0"/>
                  </a:lnTo>
                  <a:lnTo>
                    <a:pt x="12364172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30094" y="2127456"/>
            <a:ext cx="25971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spc="185" dirty="0">
                <a:solidFill>
                  <a:srgbClr val="292952"/>
                </a:solidFill>
                <a:latin typeface="Trebuchet MS"/>
                <a:cs typeface="Trebuchet MS"/>
              </a:rPr>
              <a:t>Uygulama</a:t>
            </a:r>
            <a:endParaRPr sz="41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23872" y="1581465"/>
            <a:ext cx="1442720" cy="4848860"/>
            <a:chOff x="5923872" y="1581465"/>
            <a:chExt cx="1442720" cy="48488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3872" y="1581465"/>
              <a:ext cx="842481" cy="12530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083" y="3762758"/>
              <a:ext cx="114299" cy="1142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083" y="4400933"/>
              <a:ext cx="114299" cy="1142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083" y="5039108"/>
              <a:ext cx="114299" cy="1142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083" y="5677283"/>
              <a:ext cx="114299" cy="1142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083" y="6315458"/>
              <a:ext cx="114299" cy="11429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530788" y="3374773"/>
            <a:ext cx="7070725" cy="321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220" dirty="0">
                <a:solidFill>
                  <a:srgbClr val="292952"/>
                </a:solidFill>
                <a:latin typeface="Trebuchet MS"/>
                <a:cs typeface="Trebuchet MS"/>
              </a:rPr>
              <a:t>A,</a:t>
            </a:r>
            <a:r>
              <a:rPr sz="3600" spc="-24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-100" dirty="0">
                <a:solidFill>
                  <a:srgbClr val="292952"/>
                </a:solidFill>
                <a:latin typeface="Trebuchet MS"/>
                <a:cs typeface="Trebuchet MS"/>
              </a:rPr>
              <a:t>B’nin</a:t>
            </a:r>
            <a:r>
              <a:rPr sz="36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130" dirty="0">
                <a:solidFill>
                  <a:srgbClr val="292952"/>
                </a:solidFill>
                <a:latin typeface="Trebuchet MS"/>
                <a:cs typeface="Trebuchet MS"/>
              </a:rPr>
              <a:t>dış</a:t>
            </a:r>
            <a:r>
              <a:rPr sz="36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190" dirty="0">
                <a:solidFill>
                  <a:srgbClr val="292952"/>
                </a:solidFill>
                <a:latin typeface="Trebuchet MS"/>
                <a:cs typeface="Trebuchet MS"/>
              </a:rPr>
              <a:t>görünüşü</a:t>
            </a:r>
            <a:r>
              <a:rPr sz="36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-135" dirty="0">
                <a:solidFill>
                  <a:srgbClr val="292952"/>
                </a:solidFill>
                <a:latin typeface="Trebuchet MS"/>
                <a:cs typeface="Trebuchet MS"/>
              </a:rPr>
              <a:t>ile</a:t>
            </a:r>
            <a:r>
              <a:rPr sz="3600" spc="-24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92952"/>
                </a:solidFill>
                <a:latin typeface="Trebuchet MS"/>
                <a:cs typeface="Trebuchet MS"/>
              </a:rPr>
              <a:t>alay</a:t>
            </a:r>
            <a:r>
              <a:rPr sz="36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-55" dirty="0">
                <a:solidFill>
                  <a:srgbClr val="292952"/>
                </a:solidFill>
                <a:latin typeface="Trebuchet MS"/>
                <a:cs typeface="Trebuchet MS"/>
              </a:rPr>
              <a:t>eder. </a:t>
            </a:r>
            <a:r>
              <a:rPr sz="3600" spc="-220" dirty="0">
                <a:solidFill>
                  <a:srgbClr val="292952"/>
                </a:solidFill>
                <a:latin typeface="Trebuchet MS"/>
                <a:cs typeface="Trebuchet MS"/>
              </a:rPr>
              <a:t>A,</a:t>
            </a:r>
            <a:r>
              <a:rPr sz="3600" spc="-254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-60" dirty="0">
                <a:solidFill>
                  <a:srgbClr val="292952"/>
                </a:solidFill>
                <a:latin typeface="Trebuchet MS"/>
                <a:cs typeface="Trebuchet MS"/>
              </a:rPr>
              <a:t>B’ye</a:t>
            </a:r>
            <a:r>
              <a:rPr sz="3600" spc="-254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60" dirty="0">
                <a:solidFill>
                  <a:srgbClr val="292952"/>
                </a:solidFill>
                <a:latin typeface="Trebuchet MS"/>
                <a:cs typeface="Trebuchet MS"/>
              </a:rPr>
              <a:t>lakap</a:t>
            </a:r>
            <a:r>
              <a:rPr sz="3600" spc="-25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292952"/>
                </a:solidFill>
                <a:latin typeface="Trebuchet MS"/>
                <a:cs typeface="Trebuchet MS"/>
              </a:rPr>
              <a:t>takar.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600" spc="-220" dirty="0">
                <a:solidFill>
                  <a:srgbClr val="292952"/>
                </a:solidFill>
                <a:latin typeface="Trebuchet MS"/>
                <a:cs typeface="Trebuchet MS"/>
              </a:rPr>
              <a:t>A,</a:t>
            </a:r>
            <a:r>
              <a:rPr sz="3600" spc="-26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-100" dirty="0">
                <a:solidFill>
                  <a:srgbClr val="292952"/>
                </a:solidFill>
                <a:latin typeface="Trebuchet MS"/>
                <a:cs typeface="Trebuchet MS"/>
              </a:rPr>
              <a:t>B’nin</a:t>
            </a:r>
            <a:r>
              <a:rPr sz="3600" spc="-254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85" dirty="0">
                <a:solidFill>
                  <a:srgbClr val="292952"/>
                </a:solidFill>
                <a:latin typeface="Trebuchet MS"/>
                <a:cs typeface="Trebuchet MS"/>
              </a:rPr>
              <a:t>koluna</a:t>
            </a:r>
            <a:r>
              <a:rPr sz="3600" spc="-254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292952"/>
                </a:solidFill>
                <a:latin typeface="Trebuchet MS"/>
                <a:cs typeface="Trebuchet MS"/>
              </a:rPr>
              <a:t>vurur.</a:t>
            </a:r>
            <a:endParaRPr sz="3600">
              <a:latin typeface="Trebuchet MS"/>
              <a:cs typeface="Trebuchet MS"/>
            </a:endParaRPr>
          </a:p>
          <a:p>
            <a:pPr marL="12700" marR="1951989">
              <a:lnSpc>
                <a:spcPct val="116300"/>
              </a:lnSpc>
            </a:pPr>
            <a:r>
              <a:rPr sz="3600" spc="-220" dirty="0">
                <a:solidFill>
                  <a:srgbClr val="292952"/>
                </a:solidFill>
                <a:latin typeface="Trebuchet MS"/>
                <a:cs typeface="Trebuchet MS"/>
              </a:rPr>
              <a:t>A,</a:t>
            </a:r>
            <a:r>
              <a:rPr sz="3600" spc="-25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-100" dirty="0">
                <a:solidFill>
                  <a:srgbClr val="292952"/>
                </a:solidFill>
                <a:latin typeface="Trebuchet MS"/>
                <a:cs typeface="Trebuchet MS"/>
              </a:rPr>
              <a:t>B’nin</a:t>
            </a:r>
            <a:r>
              <a:rPr sz="3600" spc="-25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114" dirty="0">
                <a:solidFill>
                  <a:srgbClr val="292952"/>
                </a:solidFill>
                <a:latin typeface="Trebuchet MS"/>
                <a:cs typeface="Trebuchet MS"/>
              </a:rPr>
              <a:t>masasını</a:t>
            </a:r>
            <a:r>
              <a:rPr sz="3600" spc="-25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-70" dirty="0">
                <a:solidFill>
                  <a:srgbClr val="292952"/>
                </a:solidFill>
                <a:latin typeface="Trebuchet MS"/>
                <a:cs typeface="Trebuchet MS"/>
              </a:rPr>
              <a:t>karalar. </a:t>
            </a:r>
            <a:r>
              <a:rPr sz="3600" spc="-220" dirty="0">
                <a:solidFill>
                  <a:srgbClr val="292952"/>
                </a:solidFill>
                <a:latin typeface="Trebuchet MS"/>
                <a:cs typeface="Trebuchet MS"/>
              </a:rPr>
              <a:t>A,</a:t>
            </a:r>
            <a:r>
              <a:rPr sz="3600" spc="-26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-100" dirty="0">
                <a:solidFill>
                  <a:srgbClr val="292952"/>
                </a:solidFill>
                <a:latin typeface="Trebuchet MS"/>
                <a:cs typeface="Trebuchet MS"/>
              </a:rPr>
              <a:t>B’nin</a:t>
            </a:r>
            <a:r>
              <a:rPr sz="3600" spc="-254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150" dirty="0">
                <a:solidFill>
                  <a:srgbClr val="292952"/>
                </a:solidFill>
                <a:latin typeface="Trebuchet MS"/>
                <a:cs typeface="Trebuchet MS"/>
              </a:rPr>
              <a:t>günlüğünü</a:t>
            </a:r>
            <a:r>
              <a:rPr sz="3600" spc="-254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292952"/>
                </a:solidFill>
                <a:latin typeface="Trebuchet MS"/>
                <a:cs typeface="Trebuchet MS"/>
              </a:rPr>
              <a:t>okur.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753607" y="822073"/>
            <a:ext cx="9313545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35" dirty="0"/>
              <a:t>Ek’teki</a:t>
            </a:r>
            <a:r>
              <a:rPr sz="3600" spc="-150" dirty="0"/>
              <a:t> </a:t>
            </a:r>
            <a:r>
              <a:rPr sz="3600" dirty="0"/>
              <a:t>‘Çatışma</a:t>
            </a:r>
            <a:r>
              <a:rPr sz="3600" spc="-150" dirty="0"/>
              <a:t> </a:t>
            </a:r>
            <a:r>
              <a:rPr sz="3600" spc="280" dirty="0"/>
              <a:t>Çözme</a:t>
            </a:r>
            <a:r>
              <a:rPr sz="3600" spc="-150" dirty="0"/>
              <a:t> </a:t>
            </a:r>
            <a:r>
              <a:rPr sz="3600" spc="-70" dirty="0"/>
              <a:t>Adımları’</a:t>
            </a:r>
            <a:r>
              <a:rPr sz="3600" spc="-150" dirty="0"/>
              <a:t> </a:t>
            </a:r>
            <a:r>
              <a:rPr sz="3600" spc="80" dirty="0"/>
              <a:t>çalışma </a:t>
            </a:r>
            <a:r>
              <a:rPr sz="3600" spc="85" dirty="0"/>
              <a:t>kağıdına</a:t>
            </a:r>
            <a:r>
              <a:rPr sz="3600" spc="-254" dirty="0"/>
              <a:t> </a:t>
            </a:r>
            <a:r>
              <a:rPr sz="3600" spc="170" dirty="0"/>
              <a:t>göre</a:t>
            </a:r>
            <a:r>
              <a:rPr sz="3600" spc="-250" dirty="0"/>
              <a:t> </a:t>
            </a:r>
            <a:r>
              <a:rPr sz="3600" spc="110" dirty="0"/>
              <a:t>aşağıdaki</a:t>
            </a:r>
            <a:r>
              <a:rPr sz="3600" spc="-254" dirty="0"/>
              <a:t> </a:t>
            </a:r>
            <a:r>
              <a:rPr sz="3600" spc="80" dirty="0"/>
              <a:t>sorunlar</a:t>
            </a:r>
            <a:r>
              <a:rPr sz="3600" spc="-250" dirty="0"/>
              <a:t> </a:t>
            </a:r>
            <a:r>
              <a:rPr sz="3600" spc="80" dirty="0"/>
              <a:t>üzerinden </a:t>
            </a:r>
            <a:r>
              <a:rPr sz="3600" spc="70" dirty="0"/>
              <a:t>öğrencilere</a:t>
            </a:r>
            <a:r>
              <a:rPr sz="3600" spc="-240" dirty="0"/>
              <a:t> </a:t>
            </a:r>
            <a:r>
              <a:rPr sz="3600" spc="-35" dirty="0"/>
              <a:t>ikişerli</a:t>
            </a:r>
            <a:r>
              <a:rPr sz="3600" spc="-240" dirty="0"/>
              <a:t> </a:t>
            </a:r>
            <a:r>
              <a:rPr sz="3600" spc="50" dirty="0"/>
              <a:t>olarak</a:t>
            </a:r>
            <a:r>
              <a:rPr sz="3600" spc="-235" dirty="0"/>
              <a:t> </a:t>
            </a:r>
            <a:r>
              <a:rPr sz="3600" spc="130" dirty="0"/>
              <a:t>uygulama</a:t>
            </a:r>
            <a:r>
              <a:rPr sz="3600" spc="-240" dirty="0"/>
              <a:t> </a:t>
            </a:r>
            <a:r>
              <a:rPr sz="3600" spc="-45" dirty="0"/>
              <a:t>yaptırın.</a:t>
            </a:r>
            <a:endParaRPr sz="3600"/>
          </a:p>
        </p:txBody>
      </p:sp>
      <p:grpSp>
        <p:nvGrpSpPr>
          <p:cNvPr id="15" name="object 15"/>
          <p:cNvGrpSpPr/>
          <p:nvPr/>
        </p:nvGrpSpPr>
        <p:grpSpPr>
          <a:xfrm>
            <a:off x="818436" y="6484275"/>
            <a:ext cx="4153535" cy="3803015"/>
            <a:chOff x="818436" y="6484275"/>
            <a:chExt cx="4153535" cy="3803015"/>
          </a:xfrm>
        </p:grpSpPr>
        <p:sp>
          <p:nvSpPr>
            <p:cNvPr id="16" name="object 16"/>
            <p:cNvSpPr/>
            <p:nvPr/>
          </p:nvSpPr>
          <p:spPr>
            <a:xfrm>
              <a:off x="818436" y="6484275"/>
              <a:ext cx="4153535" cy="3803015"/>
            </a:xfrm>
            <a:custGeom>
              <a:avLst/>
              <a:gdLst/>
              <a:ahLst/>
              <a:cxnLst/>
              <a:rect l="l" t="t" r="r" b="b"/>
              <a:pathLst>
                <a:path w="4153535" h="3803015">
                  <a:moveTo>
                    <a:pt x="2549473" y="1719405"/>
                  </a:moveTo>
                  <a:lnTo>
                    <a:pt x="1825992" y="1719405"/>
                  </a:lnTo>
                  <a:lnTo>
                    <a:pt x="1760470" y="1463506"/>
                  </a:lnTo>
                  <a:lnTo>
                    <a:pt x="1651266" y="893723"/>
                  </a:lnTo>
                  <a:lnTo>
                    <a:pt x="1629426" y="306930"/>
                  </a:lnTo>
                  <a:lnTo>
                    <a:pt x="1825992" y="0"/>
                  </a:lnTo>
                  <a:lnTo>
                    <a:pt x="2136144" y="233589"/>
                  </a:lnTo>
                  <a:lnTo>
                    <a:pt x="2364191" y="835942"/>
                  </a:lnTo>
                  <a:lnTo>
                    <a:pt x="2504875" y="1455305"/>
                  </a:lnTo>
                  <a:lnTo>
                    <a:pt x="2549473" y="1719405"/>
                  </a:lnTo>
                  <a:close/>
                </a:path>
                <a:path w="4153535" h="3803015">
                  <a:moveTo>
                    <a:pt x="3375194" y="2087695"/>
                  </a:moveTo>
                  <a:lnTo>
                    <a:pt x="1403199" y="2087695"/>
                  </a:lnTo>
                  <a:lnTo>
                    <a:pt x="1235635" y="1960117"/>
                  </a:lnTo>
                  <a:lnTo>
                    <a:pt x="894256" y="1645423"/>
                  </a:lnTo>
                  <a:lnTo>
                    <a:pt x="621028" y="1245678"/>
                  </a:lnTo>
                  <a:lnTo>
                    <a:pt x="657918" y="862942"/>
                  </a:lnTo>
                  <a:lnTo>
                    <a:pt x="993769" y="805397"/>
                  </a:lnTo>
                  <a:lnTo>
                    <a:pt x="1378257" y="1121069"/>
                  </a:lnTo>
                  <a:lnTo>
                    <a:pt x="1694594" y="1521794"/>
                  </a:lnTo>
                  <a:lnTo>
                    <a:pt x="1825992" y="1719405"/>
                  </a:lnTo>
                  <a:lnTo>
                    <a:pt x="2549473" y="1719405"/>
                  </a:lnTo>
                  <a:lnTo>
                    <a:pt x="2552938" y="1739926"/>
                  </a:lnTo>
                  <a:lnTo>
                    <a:pt x="3653816" y="1739926"/>
                  </a:lnTo>
                  <a:lnTo>
                    <a:pt x="3621381" y="1798652"/>
                  </a:lnTo>
                  <a:lnTo>
                    <a:pt x="3375194" y="2087695"/>
                  </a:lnTo>
                  <a:close/>
                </a:path>
                <a:path w="4153535" h="3803015">
                  <a:moveTo>
                    <a:pt x="3653816" y="1739926"/>
                  </a:moveTo>
                  <a:lnTo>
                    <a:pt x="2552938" y="1739926"/>
                  </a:lnTo>
                  <a:lnTo>
                    <a:pt x="2666810" y="1544626"/>
                  </a:lnTo>
                  <a:lnTo>
                    <a:pt x="2961575" y="1142265"/>
                  </a:lnTo>
                  <a:lnTo>
                    <a:pt x="3366960" y="808148"/>
                  </a:lnTo>
                  <a:lnTo>
                    <a:pt x="3812689" y="817581"/>
                  </a:lnTo>
                  <a:lnTo>
                    <a:pt x="3932662" y="1235063"/>
                  </a:lnTo>
                  <a:lnTo>
                    <a:pt x="3653816" y="1739926"/>
                  </a:lnTo>
                  <a:close/>
                </a:path>
                <a:path w="4153535" h="3803015">
                  <a:moveTo>
                    <a:pt x="679624" y="2771623"/>
                  </a:moveTo>
                  <a:lnTo>
                    <a:pt x="156845" y="2680631"/>
                  </a:lnTo>
                  <a:lnTo>
                    <a:pt x="0" y="2316661"/>
                  </a:lnTo>
                  <a:lnTo>
                    <a:pt x="296147" y="1973786"/>
                  </a:lnTo>
                  <a:lnTo>
                    <a:pt x="769953" y="1929201"/>
                  </a:lnTo>
                  <a:lnTo>
                    <a:pt x="1209581" y="2021105"/>
                  </a:lnTo>
                  <a:lnTo>
                    <a:pt x="1403199" y="2087695"/>
                  </a:lnTo>
                  <a:lnTo>
                    <a:pt x="3375194" y="2087695"/>
                  </a:lnTo>
                  <a:lnTo>
                    <a:pt x="3199481" y="2293998"/>
                  </a:lnTo>
                  <a:lnTo>
                    <a:pt x="2987595" y="2506746"/>
                  </a:lnTo>
                  <a:lnTo>
                    <a:pt x="3179325" y="2530844"/>
                  </a:lnTo>
                  <a:lnTo>
                    <a:pt x="3596035" y="2625009"/>
                  </a:lnTo>
                  <a:lnTo>
                    <a:pt x="3710071" y="2680631"/>
                  </a:lnTo>
                  <a:lnTo>
                    <a:pt x="1495955" y="2680631"/>
                  </a:lnTo>
                  <a:lnTo>
                    <a:pt x="1236579" y="2726127"/>
                  </a:lnTo>
                  <a:lnTo>
                    <a:pt x="679624" y="2771623"/>
                  </a:lnTo>
                  <a:close/>
                </a:path>
                <a:path w="4153535" h="3803015">
                  <a:moveTo>
                    <a:pt x="717066" y="3802723"/>
                  </a:moveTo>
                  <a:lnTo>
                    <a:pt x="341637" y="3802723"/>
                  </a:lnTo>
                  <a:lnTo>
                    <a:pt x="166097" y="3710978"/>
                  </a:lnTo>
                  <a:lnTo>
                    <a:pt x="217817" y="3268859"/>
                  </a:lnTo>
                  <a:lnTo>
                    <a:pt x="692297" y="2945913"/>
                  </a:lnTo>
                  <a:lnTo>
                    <a:pt x="1236141" y="2747913"/>
                  </a:lnTo>
                  <a:lnTo>
                    <a:pt x="1495955" y="2680631"/>
                  </a:lnTo>
                  <a:lnTo>
                    <a:pt x="3710071" y="2680631"/>
                  </a:lnTo>
                  <a:lnTo>
                    <a:pt x="4000004" y="2822047"/>
                  </a:lnTo>
                  <a:lnTo>
                    <a:pt x="4141553" y="3128843"/>
                  </a:lnTo>
                  <a:lnTo>
                    <a:pt x="1495955" y="3128843"/>
                  </a:lnTo>
                  <a:lnTo>
                    <a:pt x="1340188" y="3313511"/>
                  </a:lnTo>
                  <a:lnTo>
                    <a:pt x="969755" y="3669802"/>
                  </a:lnTo>
                  <a:lnTo>
                    <a:pt x="717066" y="3802723"/>
                  </a:lnTo>
                  <a:close/>
                </a:path>
                <a:path w="4153535" h="3803015">
                  <a:moveTo>
                    <a:pt x="2206979" y="3802723"/>
                  </a:moveTo>
                  <a:lnTo>
                    <a:pt x="1395929" y="3802723"/>
                  </a:lnTo>
                  <a:lnTo>
                    <a:pt x="1440392" y="3403879"/>
                  </a:lnTo>
                  <a:lnTo>
                    <a:pt x="1495955" y="3128843"/>
                  </a:lnTo>
                  <a:lnTo>
                    <a:pt x="4141553" y="3128843"/>
                  </a:lnTo>
                  <a:lnTo>
                    <a:pt x="4153513" y="3154764"/>
                  </a:lnTo>
                  <a:lnTo>
                    <a:pt x="4097906" y="3201205"/>
                  </a:lnTo>
                  <a:lnTo>
                    <a:pt x="2507638" y="3201205"/>
                  </a:lnTo>
                  <a:lnTo>
                    <a:pt x="2715446" y="3332293"/>
                  </a:lnTo>
                  <a:lnTo>
                    <a:pt x="2743676" y="3353489"/>
                  </a:lnTo>
                  <a:lnTo>
                    <a:pt x="2140930" y="3353489"/>
                  </a:lnTo>
                  <a:lnTo>
                    <a:pt x="2188740" y="3604967"/>
                  </a:lnTo>
                  <a:lnTo>
                    <a:pt x="2206979" y="3802723"/>
                  </a:lnTo>
                  <a:close/>
                </a:path>
                <a:path w="4153535" h="3803015">
                  <a:moveTo>
                    <a:pt x="3867679" y="3393484"/>
                  </a:moveTo>
                  <a:lnTo>
                    <a:pt x="3305095" y="3383730"/>
                  </a:lnTo>
                  <a:lnTo>
                    <a:pt x="2755251" y="3271103"/>
                  </a:lnTo>
                  <a:lnTo>
                    <a:pt x="2507638" y="3201205"/>
                  </a:lnTo>
                  <a:lnTo>
                    <a:pt x="4097906" y="3201205"/>
                  </a:lnTo>
                  <a:lnTo>
                    <a:pt x="3867679" y="3393484"/>
                  </a:lnTo>
                  <a:close/>
                </a:path>
                <a:path w="4153535" h="3803015">
                  <a:moveTo>
                    <a:pt x="3272106" y="3802723"/>
                  </a:moveTo>
                  <a:lnTo>
                    <a:pt x="2458171" y="3802723"/>
                  </a:lnTo>
                  <a:lnTo>
                    <a:pt x="2285001" y="3575604"/>
                  </a:lnTo>
                  <a:lnTo>
                    <a:pt x="2140930" y="3353489"/>
                  </a:lnTo>
                  <a:lnTo>
                    <a:pt x="2743676" y="3353489"/>
                  </a:lnTo>
                  <a:lnTo>
                    <a:pt x="3140345" y="3651307"/>
                  </a:lnTo>
                  <a:lnTo>
                    <a:pt x="3272106" y="3802723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11623" y="8142119"/>
              <a:ext cx="1693545" cy="1726564"/>
            </a:xfrm>
            <a:custGeom>
              <a:avLst/>
              <a:gdLst/>
              <a:ahLst/>
              <a:cxnLst/>
              <a:rect l="l" t="t" r="r" b="b"/>
              <a:pathLst>
                <a:path w="1693545" h="1726565">
                  <a:moveTo>
                    <a:pt x="664743" y="1726459"/>
                  </a:moveTo>
                  <a:lnTo>
                    <a:pt x="621948" y="1724781"/>
                  </a:lnTo>
                  <a:lnTo>
                    <a:pt x="580291" y="1719642"/>
                  </a:lnTo>
                  <a:lnTo>
                    <a:pt x="539803" y="1711186"/>
                  </a:lnTo>
                  <a:lnTo>
                    <a:pt x="500516" y="1699560"/>
                  </a:lnTo>
                  <a:lnTo>
                    <a:pt x="462461" y="1684909"/>
                  </a:lnTo>
                  <a:lnTo>
                    <a:pt x="425670" y="1667378"/>
                  </a:lnTo>
                  <a:lnTo>
                    <a:pt x="390175" y="1647114"/>
                  </a:lnTo>
                  <a:lnTo>
                    <a:pt x="356007" y="1624262"/>
                  </a:lnTo>
                  <a:lnTo>
                    <a:pt x="323197" y="1598966"/>
                  </a:lnTo>
                  <a:lnTo>
                    <a:pt x="291778" y="1571374"/>
                  </a:lnTo>
                  <a:lnTo>
                    <a:pt x="261781" y="1541630"/>
                  </a:lnTo>
                  <a:lnTo>
                    <a:pt x="233237" y="1509880"/>
                  </a:lnTo>
                  <a:lnTo>
                    <a:pt x="206178" y="1476269"/>
                  </a:lnTo>
                  <a:lnTo>
                    <a:pt x="180636" y="1440944"/>
                  </a:lnTo>
                  <a:lnTo>
                    <a:pt x="156643" y="1404049"/>
                  </a:lnTo>
                  <a:lnTo>
                    <a:pt x="134229" y="1365730"/>
                  </a:lnTo>
                  <a:lnTo>
                    <a:pt x="113427" y="1326132"/>
                  </a:lnTo>
                  <a:lnTo>
                    <a:pt x="94268" y="1285403"/>
                  </a:lnTo>
                  <a:lnTo>
                    <a:pt x="76783" y="1243685"/>
                  </a:lnTo>
                  <a:lnTo>
                    <a:pt x="61005" y="1201127"/>
                  </a:lnTo>
                  <a:lnTo>
                    <a:pt x="46965" y="1157872"/>
                  </a:lnTo>
                  <a:lnTo>
                    <a:pt x="34694" y="1114066"/>
                  </a:lnTo>
                  <a:lnTo>
                    <a:pt x="24225" y="1069856"/>
                  </a:lnTo>
                  <a:lnTo>
                    <a:pt x="15588" y="1025386"/>
                  </a:lnTo>
                  <a:lnTo>
                    <a:pt x="8815" y="980802"/>
                  </a:lnTo>
                  <a:lnTo>
                    <a:pt x="3939" y="936249"/>
                  </a:lnTo>
                  <a:lnTo>
                    <a:pt x="990" y="891874"/>
                  </a:lnTo>
                  <a:lnTo>
                    <a:pt x="0" y="847822"/>
                  </a:lnTo>
                  <a:lnTo>
                    <a:pt x="1342" y="799664"/>
                  </a:lnTo>
                  <a:lnTo>
                    <a:pt x="5321" y="752217"/>
                  </a:lnTo>
                  <a:lnTo>
                    <a:pt x="11864" y="705552"/>
                  </a:lnTo>
                  <a:lnTo>
                    <a:pt x="20901" y="659740"/>
                  </a:lnTo>
                  <a:lnTo>
                    <a:pt x="32359" y="614852"/>
                  </a:lnTo>
                  <a:lnTo>
                    <a:pt x="46165" y="570960"/>
                  </a:lnTo>
                  <a:lnTo>
                    <a:pt x="62249" y="528135"/>
                  </a:lnTo>
                  <a:lnTo>
                    <a:pt x="80538" y="486447"/>
                  </a:lnTo>
                  <a:lnTo>
                    <a:pt x="100960" y="445969"/>
                  </a:lnTo>
                  <a:lnTo>
                    <a:pt x="123444" y="406771"/>
                  </a:lnTo>
                  <a:lnTo>
                    <a:pt x="147917" y="368925"/>
                  </a:lnTo>
                  <a:lnTo>
                    <a:pt x="174307" y="332502"/>
                  </a:lnTo>
                  <a:lnTo>
                    <a:pt x="202544" y="297573"/>
                  </a:lnTo>
                  <a:lnTo>
                    <a:pt x="232554" y="264209"/>
                  </a:lnTo>
                  <a:lnTo>
                    <a:pt x="264266" y="232481"/>
                  </a:lnTo>
                  <a:lnTo>
                    <a:pt x="297608" y="202462"/>
                  </a:lnTo>
                  <a:lnTo>
                    <a:pt x="332508" y="174220"/>
                  </a:lnTo>
                  <a:lnTo>
                    <a:pt x="368895" y="147830"/>
                  </a:lnTo>
                  <a:lnTo>
                    <a:pt x="406695" y="123360"/>
                  </a:lnTo>
                  <a:lnTo>
                    <a:pt x="445838" y="100883"/>
                  </a:lnTo>
                  <a:lnTo>
                    <a:pt x="486251" y="80469"/>
                  </a:lnTo>
                  <a:lnTo>
                    <a:pt x="527863" y="62191"/>
                  </a:lnTo>
                  <a:lnTo>
                    <a:pt x="570602" y="46118"/>
                  </a:lnTo>
                  <a:lnTo>
                    <a:pt x="614395" y="32323"/>
                  </a:lnTo>
                  <a:lnTo>
                    <a:pt x="659171" y="20876"/>
                  </a:lnTo>
                  <a:lnTo>
                    <a:pt x="704858" y="11850"/>
                  </a:lnTo>
                  <a:lnTo>
                    <a:pt x="751384" y="5314"/>
                  </a:lnTo>
                  <a:lnTo>
                    <a:pt x="798677" y="1340"/>
                  </a:lnTo>
                  <a:lnTo>
                    <a:pt x="846665" y="0"/>
                  </a:lnTo>
                  <a:lnTo>
                    <a:pt x="903949" y="1256"/>
                  </a:lnTo>
                  <a:lnTo>
                    <a:pt x="959110" y="4982"/>
                  </a:lnTo>
                  <a:lnTo>
                    <a:pt x="1012161" y="11112"/>
                  </a:lnTo>
                  <a:lnTo>
                    <a:pt x="1063115" y="19581"/>
                  </a:lnTo>
                  <a:lnTo>
                    <a:pt x="1111984" y="30325"/>
                  </a:lnTo>
                  <a:lnTo>
                    <a:pt x="1158781" y="43278"/>
                  </a:lnTo>
                  <a:lnTo>
                    <a:pt x="1203519" y="58376"/>
                  </a:lnTo>
                  <a:lnTo>
                    <a:pt x="1246210" y="75552"/>
                  </a:lnTo>
                  <a:lnTo>
                    <a:pt x="1286867" y="94743"/>
                  </a:lnTo>
                  <a:lnTo>
                    <a:pt x="1325503" y="115883"/>
                  </a:lnTo>
                  <a:lnTo>
                    <a:pt x="1362130" y="138906"/>
                  </a:lnTo>
                  <a:lnTo>
                    <a:pt x="1396762" y="163749"/>
                  </a:lnTo>
                  <a:lnTo>
                    <a:pt x="1429411" y="190346"/>
                  </a:lnTo>
                  <a:lnTo>
                    <a:pt x="1460089" y="218632"/>
                  </a:lnTo>
                  <a:lnTo>
                    <a:pt x="1488809" y="248541"/>
                  </a:lnTo>
                  <a:lnTo>
                    <a:pt x="1515585" y="280010"/>
                  </a:lnTo>
                  <a:lnTo>
                    <a:pt x="1540428" y="312972"/>
                  </a:lnTo>
                  <a:lnTo>
                    <a:pt x="1563351" y="347363"/>
                  </a:lnTo>
                  <a:lnTo>
                    <a:pt x="1584368" y="383117"/>
                  </a:lnTo>
                  <a:lnTo>
                    <a:pt x="1603490" y="420171"/>
                  </a:lnTo>
                  <a:lnTo>
                    <a:pt x="1620731" y="458458"/>
                  </a:lnTo>
                  <a:lnTo>
                    <a:pt x="1636104" y="497913"/>
                  </a:lnTo>
                  <a:lnTo>
                    <a:pt x="1649620" y="538472"/>
                  </a:lnTo>
                  <a:lnTo>
                    <a:pt x="1661293" y="580070"/>
                  </a:lnTo>
                  <a:lnTo>
                    <a:pt x="1671135" y="622641"/>
                  </a:lnTo>
                  <a:lnTo>
                    <a:pt x="1679159" y="666121"/>
                  </a:lnTo>
                  <a:lnTo>
                    <a:pt x="1685378" y="710444"/>
                  </a:lnTo>
                  <a:lnTo>
                    <a:pt x="1689804" y="755545"/>
                  </a:lnTo>
                  <a:lnTo>
                    <a:pt x="1692451" y="801359"/>
                  </a:lnTo>
                  <a:lnTo>
                    <a:pt x="1693330" y="847822"/>
                  </a:lnTo>
                  <a:lnTo>
                    <a:pt x="1691807" y="897145"/>
                  </a:lnTo>
                  <a:lnTo>
                    <a:pt x="1687304" y="944700"/>
                  </a:lnTo>
                  <a:lnTo>
                    <a:pt x="1679918" y="990526"/>
                  </a:lnTo>
                  <a:lnTo>
                    <a:pt x="1669750" y="1034667"/>
                  </a:lnTo>
                  <a:lnTo>
                    <a:pt x="1656896" y="1077163"/>
                  </a:lnTo>
                  <a:lnTo>
                    <a:pt x="1641456" y="1118055"/>
                  </a:lnTo>
                  <a:lnTo>
                    <a:pt x="1623527" y="1157385"/>
                  </a:lnTo>
                  <a:lnTo>
                    <a:pt x="1603209" y="1195195"/>
                  </a:lnTo>
                  <a:lnTo>
                    <a:pt x="1580600" y="1231524"/>
                  </a:lnTo>
                  <a:lnTo>
                    <a:pt x="1555799" y="1266416"/>
                  </a:lnTo>
                  <a:lnTo>
                    <a:pt x="1528903" y="1299911"/>
                  </a:lnTo>
                  <a:lnTo>
                    <a:pt x="1500011" y="1332050"/>
                  </a:lnTo>
                  <a:lnTo>
                    <a:pt x="1469222" y="1362875"/>
                  </a:lnTo>
                  <a:lnTo>
                    <a:pt x="1436634" y="1392427"/>
                  </a:lnTo>
                  <a:lnTo>
                    <a:pt x="1402346" y="1420747"/>
                  </a:lnTo>
                  <a:lnTo>
                    <a:pt x="1366456" y="1447877"/>
                  </a:lnTo>
                  <a:lnTo>
                    <a:pt x="1329062" y="1473859"/>
                  </a:lnTo>
                  <a:lnTo>
                    <a:pt x="1290264" y="1498732"/>
                  </a:lnTo>
                  <a:lnTo>
                    <a:pt x="1250158" y="1522540"/>
                  </a:lnTo>
                  <a:lnTo>
                    <a:pt x="1208845" y="1545322"/>
                  </a:lnTo>
                  <a:lnTo>
                    <a:pt x="1166422" y="1567121"/>
                  </a:lnTo>
                  <a:lnTo>
                    <a:pt x="1122989" y="1587978"/>
                  </a:lnTo>
                  <a:lnTo>
                    <a:pt x="1078642" y="1607934"/>
                  </a:lnTo>
                  <a:lnTo>
                    <a:pt x="1033481" y="1627030"/>
                  </a:lnTo>
                  <a:lnTo>
                    <a:pt x="987604" y="1645308"/>
                  </a:lnTo>
                  <a:lnTo>
                    <a:pt x="941111" y="1662809"/>
                  </a:lnTo>
                  <a:lnTo>
                    <a:pt x="894098" y="1679574"/>
                  </a:lnTo>
                  <a:lnTo>
                    <a:pt x="846665" y="1695645"/>
                  </a:lnTo>
                  <a:lnTo>
                    <a:pt x="799636" y="1709269"/>
                  </a:lnTo>
                  <a:lnTo>
                    <a:pt x="753618" y="1718849"/>
                  </a:lnTo>
                  <a:lnTo>
                    <a:pt x="708643" y="1724530"/>
                  </a:lnTo>
                  <a:lnTo>
                    <a:pt x="664743" y="1726459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46108" y="8437282"/>
            <a:ext cx="3248660" cy="1849755"/>
          </a:xfrm>
          <a:custGeom>
            <a:avLst/>
            <a:gdLst/>
            <a:ahLst/>
            <a:cxnLst/>
            <a:rect l="l" t="t" r="r" b="b"/>
            <a:pathLst>
              <a:path w="3248659" h="1849754">
                <a:moveTo>
                  <a:pt x="3239680" y="1849717"/>
                </a:moveTo>
                <a:lnTo>
                  <a:pt x="2063756" y="1849717"/>
                </a:lnTo>
                <a:lnTo>
                  <a:pt x="2062459" y="1819280"/>
                </a:lnTo>
                <a:lnTo>
                  <a:pt x="2061461" y="1757699"/>
                </a:lnTo>
                <a:lnTo>
                  <a:pt x="2062262" y="1695923"/>
                </a:lnTo>
                <a:lnTo>
                  <a:pt x="2065056" y="1634232"/>
                </a:lnTo>
                <a:lnTo>
                  <a:pt x="2070036" y="1572904"/>
                </a:lnTo>
                <a:lnTo>
                  <a:pt x="2077393" y="1512218"/>
                </a:lnTo>
                <a:lnTo>
                  <a:pt x="2087322" y="1452452"/>
                </a:lnTo>
                <a:lnTo>
                  <a:pt x="2100014" y="1393886"/>
                </a:lnTo>
                <a:lnTo>
                  <a:pt x="2115663" y="1336797"/>
                </a:lnTo>
                <a:lnTo>
                  <a:pt x="2134461" y="1281466"/>
                </a:lnTo>
                <a:lnTo>
                  <a:pt x="2159228" y="1216297"/>
                </a:lnTo>
                <a:lnTo>
                  <a:pt x="2184002" y="1152193"/>
                </a:lnTo>
                <a:lnTo>
                  <a:pt x="2208734" y="1089195"/>
                </a:lnTo>
                <a:lnTo>
                  <a:pt x="2233375" y="1027342"/>
                </a:lnTo>
                <a:lnTo>
                  <a:pt x="2282192" y="907242"/>
                </a:lnTo>
                <a:lnTo>
                  <a:pt x="2330067" y="792220"/>
                </a:lnTo>
                <a:lnTo>
                  <a:pt x="2399266" y="629926"/>
                </a:lnTo>
                <a:lnTo>
                  <a:pt x="2606320" y="156765"/>
                </a:lnTo>
                <a:lnTo>
                  <a:pt x="2620024" y="124555"/>
                </a:lnTo>
                <a:lnTo>
                  <a:pt x="2632696" y="94248"/>
                </a:lnTo>
                <a:lnTo>
                  <a:pt x="2644262" y="65950"/>
                </a:lnTo>
                <a:lnTo>
                  <a:pt x="2654673" y="39701"/>
                </a:lnTo>
                <a:lnTo>
                  <a:pt x="2663880" y="15542"/>
                </a:lnTo>
                <a:lnTo>
                  <a:pt x="2666131" y="10010"/>
                </a:lnTo>
                <a:lnTo>
                  <a:pt x="2670175" y="6012"/>
                </a:lnTo>
                <a:lnTo>
                  <a:pt x="2675602" y="2575"/>
                </a:lnTo>
                <a:lnTo>
                  <a:pt x="2684457" y="0"/>
                </a:lnTo>
                <a:lnTo>
                  <a:pt x="2693395" y="933"/>
                </a:lnTo>
                <a:lnTo>
                  <a:pt x="2727447" y="48578"/>
                </a:lnTo>
                <a:lnTo>
                  <a:pt x="2752667" y="95027"/>
                </a:lnTo>
                <a:lnTo>
                  <a:pt x="2782048" y="150682"/>
                </a:lnTo>
                <a:lnTo>
                  <a:pt x="2814951" y="214969"/>
                </a:lnTo>
                <a:lnTo>
                  <a:pt x="2832495" y="250115"/>
                </a:lnTo>
                <a:lnTo>
                  <a:pt x="2850648" y="287146"/>
                </a:lnTo>
                <a:lnTo>
                  <a:pt x="2869323" y="325976"/>
                </a:lnTo>
                <a:lnTo>
                  <a:pt x="2888431" y="366516"/>
                </a:lnTo>
                <a:lnTo>
                  <a:pt x="2907884" y="408680"/>
                </a:lnTo>
                <a:lnTo>
                  <a:pt x="2927594" y="452379"/>
                </a:lnTo>
                <a:lnTo>
                  <a:pt x="2947472" y="497527"/>
                </a:lnTo>
                <a:lnTo>
                  <a:pt x="2987380" y="591818"/>
                </a:lnTo>
                <a:lnTo>
                  <a:pt x="3007233" y="640787"/>
                </a:lnTo>
                <a:lnTo>
                  <a:pt x="3026902" y="690855"/>
                </a:lnTo>
                <a:lnTo>
                  <a:pt x="3046296" y="741934"/>
                </a:lnTo>
                <a:lnTo>
                  <a:pt x="3065330" y="793937"/>
                </a:lnTo>
                <a:lnTo>
                  <a:pt x="3083913" y="846777"/>
                </a:lnTo>
                <a:lnTo>
                  <a:pt x="3101957" y="900367"/>
                </a:lnTo>
                <a:lnTo>
                  <a:pt x="3119376" y="954619"/>
                </a:lnTo>
                <a:lnTo>
                  <a:pt x="3136132" y="1009630"/>
                </a:lnTo>
                <a:lnTo>
                  <a:pt x="3151978" y="1064758"/>
                </a:lnTo>
                <a:lnTo>
                  <a:pt x="3166987" y="1120472"/>
                </a:lnTo>
                <a:lnTo>
                  <a:pt x="3181015" y="1176497"/>
                </a:lnTo>
                <a:lnTo>
                  <a:pt x="3193975" y="1232748"/>
                </a:lnTo>
                <a:lnTo>
                  <a:pt x="3205778" y="1289137"/>
                </a:lnTo>
                <a:lnTo>
                  <a:pt x="3216336" y="1345576"/>
                </a:lnTo>
                <a:lnTo>
                  <a:pt x="3225561" y="1401977"/>
                </a:lnTo>
                <a:lnTo>
                  <a:pt x="3233364" y="1458255"/>
                </a:lnTo>
                <a:lnTo>
                  <a:pt x="3239657" y="1514320"/>
                </a:lnTo>
                <a:lnTo>
                  <a:pt x="3244352" y="1570087"/>
                </a:lnTo>
                <a:lnTo>
                  <a:pt x="3247361" y="1625466"/>
                </a:lnTo>
                <a:lnTo>
                  <a:pt x="3248594" y="1680372"/>
                </a:lnTo>
                <a:lnTo>
                  <a:pt x="3247964" y="1734716"/>
                </a:lnTo>
                <a:lnTo>
                  <a:pt x="3245382" y="1788412"/>
                </a:lnTo>
                <a:lnTo>
                  <a:pt x="3240761" y="1841371"/>
                </a:lnTo>
                <a:lnTo>
                  <a:pt x="3239680" y="1849717"/>
                </a:lnTo>
                <a:close/>
              </a:path>
              <a:path w="3248659" h="1849754">
                <a:moveTo>
                  <a:pt x="1652461" y="1849717"/>
                </a:moveTo>
                <a:lnTo>
                  <a:pt x="465290" y="1849717"/>
                </a:lnTo>
                <a:lnTo>
                  <a:pt x="432449" y="1792961"/>
                </a:lnTo>
                <a:lnTo>
                  <a:pt x="403452" y="1741697"/>
                </a:lnTo>
                <a:lnTo>
                  <a:pt x="375165" y="1690697"/>
                </a:lnTo>
                <a:lnTo>
                  <a:pt x="347618" y="1640088"/>
                </a:lnTo>
                <a:lnTo>
                  <a:pt x="320839" y="1589996"/>
                </a:lnTo>
                <a:lnTo>
                  <a:pt x="294857" y="1540548"/>
                </a:lnTo>
                <a:lnTo>
                  <a:pt x="269699" y="1491872"/>
                </a:lnTo>
                <a:lnTo>
                  <a:pt x="244563" y="1442434"/>
                </a:lnTo>
                <a:lnTo>
                  <a:pt x="221972" y="1397340"/>
                </a:lnTo>
                <a:lnTo>
                  <a:pt x="199460" y="1351740"/>
                </a:lnTo>
                <a:lnTo>
                  <a:pt x="177886" y="1307418"/>
                </a:lnTo>
                <a:lnTo>
                  <a:pt x="157279" y="1264503"/>
                </a:lnTo>
                <a:lnTo>
                  <a:pt x="137668" y="1223120"/>
                </a:lnTo>
                <a:lnTo>
                  <a:pt x="119081" y="1183398"/>
                </a:lnTo>
                <a:lnTo>
                  <a:pt x="101546" y="1145462"/>
                </a:lnTo>
                <a:lnTo>
                  <a:pt x="85092" y="1109440"/>
                </a:lnTo>
                <a:lnTo>
                  <a:pt x="55541" y="1043647"/>
                </a:lnTo>
                <a:lnTo>
                  <a:pt x="30334" y="986290"/>
                </a:lnTo>
                <a:lnTo>
                  <a:pt x="516" y="916681"/>
                </a:lnTo>
                <a:lnTo>
                  <a:pt x="0" y="910026"/>
                </a:lnTo>
                <a:lnTo>
                  <a:pt x="2250" y="904494"/>
                </a:lnTo>
                <a:lnTo>
                  <a:pt x="6946" y="896694"/>
                </a:lnTo>
                <a:lnTo>
                  <a:pt x="14266" y="891546"/>
                </a:lnTo>
                <a:lnTo>
                  <a:pt x="23259" y="889341"/>
                </a:lnTo>
                <a:lnTo>
                  <a:pt x="32975" y="890376"/>
                </a:lnTo>
                <a:lnTo>
                  <a:pt x="104201" y="917119"/>
                </a:lnTo>
                <a:lnTo>
                  <a:pt x="150970" y="935356"/>
                </a:lnTo>
                <a:lnTo>
                  <a:pt x="204466" y="956844"/>
                </a:lnTo>
                <a:lnTo>
                  <a:pt x="264154" y="981588"/>
                </a:lnTo>
                <a:lnTo>
                  <a:pt x="329502" y="1009594"/>
                </a:lnTo>
                <a:lnTo>
                  <a:pt x="399977" y="1040867"/>
                </a:lnTo>
                <a:lnTo>
                  <a:pt x="436970" y="1057731"/>
                </a:lnTo>
                <a:lnTo>
                  <a:pt x="475044" y="1075413"/>
                </a:lnTo>
                <a:lnTo>
                  <a:pt x="514134" y="1093915"/>
                </a:lnTo>
                <a:lnTo>
                  <a:pt x="554171" y="1113236"/>
                </a:lnTo>
                <a:lnTo>
                  <a:pt x="595091" y="1133379"/>
                </a:lnTo>
                <a:lnTo>
                  <a:pt x="636825" y="1154343"/>
                </a:lnTo>
                <a:lnTo>
                  <a:pt x="679307" y="1176129"/>
                </a:lnTo>
                <a:lnTo>
                  <a:pt x="722472" y="1198738"/>
                </a:lnTo>
                <a:lnTo>
                  <a:pt x="766251" y="1222171"/>
                </a:lnTo>
                <a:lnTo>
                  <a:pt x="810578" y="1246428"/>
                </a:lnTo>
                <a:lnTo>
                  <a:pt x="855387" y="1271509"/>
                </a:lnTo>
                <a:lnTo>
                  <a:pt x="900610" y="1297416"/>
                </a:lnTo>
                <a:lnTo>
                  <a:pt x="946182" y="1324149"/>
                </a:lnTo>
                <a:lnTo>
                  <a:pt x="992036" y="1351709"/>
                </a:lnTo>
                <a:lnTo>
                  <a:pt x="1038105" y="1380097"/>
                </a:lnTo>
                <a:lnTo>
                  <a:pt x="1084321" y="1409313"/>
                </a:lnTo>
                <a:lnTo>
                  <a:pt x="1130620" y="1439357"/>
                </a:lnTo>
                <a:lnTo>
                  <a:pt x="1176933" y="1470231"/>
                </a:lnTo>
                <a:lnTo>
                  <a:pt x="1223195" y="1501936"/>
                </a:lnTo>
                <a:lnTo>
                  <a:pt x="1269338" y="1534471"/>
                </a:lnTo>
                <a:lnTo>
                  <a:pt x="1315296" y="1567838"/>
                </a:lnTo>
                <a:lnTo>
                  <a:pt x="1361002" y="1602037"/>
                </a:lnTo>
                <a:lnTo>
                  <a:pt x="1406390" y="1637069"/>
                </a:lnTo>
                <a:lnTo>
                  <a:pt x="1451393" y="1672934"/>
                </a:lnTo>
                <a:lnTo>
                  <a:pt x="1495944" y="1709634"/>
                </a:lnTo>
                <a:lnTo>
                  <a:pt x="1539977" y="1747168"/>
                </a:lnTo>
                <a:lnTo>
                  <a:pt x="1583425" y="1785538"/>
                </a:lnTo>
                <a:lnTo>
                  <a:pt x="1626221" y="1824745"/>
                </a:lnTo>
                <a:lnTo>
                  <a:pt x="1652461" y="1849717"/>
                </a:lnTo>
                <a:close/>
              </a:path>
            </a:pathLst>
          </a:custGeom>
          <a:solidFill>
            <a:srgbClr val="FD9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479841" y="0"/>
            <a:ext cx="2808605" cy="3166745"/>
            <a:chOff x="15479841" y="0"/>
            <a:chExt cx="2808605" cy="3166745"/>
          </a:xfrm>
        </p:grpSpPr>
        <p:sp>
          <p:nvSpPr>
            <p:cNvPr id="5" name="object 5"/>
            <p:cNvSpPr/>
            <p:nvPr/>
          </p:nvSpPr>
          <p:spPr>
            <a:xfrm>
              <a:off x="15479841" y="0"/>
              <a:ext cx="2808605" cy="3166745"/>
            </a:xfrm>
            <a:custGeom>
              <a:avLst/>
              <a:gdLst/>
              <a:ahLst/>
              <a:cxnLst/>
              <a:rect l="l" t="t" r="r" b="b"/>
              <a:pathLst>
                <a:path w="2808605" h="3166745">
                  <a:moveTo>
                    <a:pt x="2808158" y="327935"/>
                  </a:moveTo>
                  <a:lnTo>
                    <a:pt x="1403199" y="327935"/>
                  </a:lnTo>
                  <a:lnTo>
                    <a:pt x="1235635" y="200357"/>
                  </a:lnTo>
                  <a:lnTo>
                    <a:pt x="1018288" y="0"/>
                  </a:lnTo>
                  <a:lnTo>
                    <a:pt x="2808158" y="0"/>
                  </a:lnTo>
                  <a:lnTo>
                    <a:pt x="2808158" y="327935"/>
                  </a:lnTo>
                  <a:close/>
                </a:path>
                <a:path w="2808605" h="3166745">
                  <a:moveTo>
                    <a:pt x="679624" y="1011863"/>
                  </a:moveTo>
                  <a:lnTo>
                    <a:pt x="156845" y="920871"/>
                  </a:lnTo>
                  <a:lnTo>
                    <a:pt x="0" y="556901"/>
                  </a:lnTo>
                  <a:lnTo>
                    <a:pt x="296147" y="214026"/>
                  </a:lnTo>
                  <a:lnTo>
                    <a:pt x="769953" y="169441"/>
                  </a:lnTo>
                  <a:lnTo>
                    <a:pt x="1209581" y="261345"/>
                  </a:lnTo>
                  <a:lnTo>
                    <a:pt x="1403199" y="327935"/>
                  </a:lnTo>
                  <a:lnTo>
                    <a:pt x="2808158" y="327935"/>
                  </a:lnTo>
                  <a:lnTo>
                    <a:pt x="2808158" y="920871"/>
                  </a:lnTo>
                  <a:lnTo>
                    <a:pt x="1495955" y="920871"/>
                  </a:lnTo>
                  <a:lnTo>
                    <a:pt x="1236579" y="966367"/>
                  </a:lnTo>
                  <a:lnTo>
                    <a:pt x="679624" y="1011863"/>
                  </a:lnTo>
                  <a:close/>
                </a:path>
                <a:path w="2808605" h="3166745">
                  <a:moveTo>
                    <a:pt x="529957" y="2141388"/>
                  </a:moveTo>
                  <a:lnTo>
                    <a:pt x="166097" y="1951218"/>
                  </a:lnTo>
                  <a:lnTo>
                    <a:pt x="217817" y="1509098"/>
                  </a:lnTo>
                  <a:lnTo>
                    <a:pt x="692297" y="1186153"/>
                  </a:lnTo>
                  <a:lnTo>
                    <a:pt x="1236141" y="988153"/>
                  </a:lnTo>
                  <a:lnTo>
                    <a:pt x="1495955" y="920871"/>
                  </a:lnTo>
                  <a:lnTo>
                    <a:pt x="2808158" y="920871"/>
                  </a:lnTo>
                  <a:lnTo>
                    <a:pt x="2808158" y="1369083"/>
                  </a:lnTo>
                  <a:lnTo>
                    <a:pt x="1495955" y="1369083"/>
                  </a:lnTo>
                  <a:lnTo>
                    <a:pt x="1340188" y="1553751"/>
                  </a:lnTo>
                  <a:lnTo>
                    <a:pt x="969755" y="1910042"/>
                  </a:lnTo>
                  <a:lnTo>
                    <a:pt x="529957" y="2141388"/>
                  </a:lnTo>
                  <a:close/>
                </a:path>
                <a:path w="2808605" h="3166745">
                  <a:moveTo>
                    <a:pt x="1793635" y="3166251"/>
                  </a:moveTo>
                  <a:lnTo>
                    <a:pt x="1440898" y="2868129"/>
                  </a:lnTo>
                  <a:lnTo>
                    <a:pt x="1372595" y="2252277"/>
                  </a:lnTo>
                  <a:lnTo>
                    <a:pt x="1440392" y="1644119"/>
                  </a:lnTo>
                  <a:lnTo>
                    <a:pt x="1495955" y="1369083"/>
                  </a:lnTo>
                  <a:lnTo>
                    <a:pt x="2808158" y="1369083"/>
                  </a:lnTo>
                  <a:lnTo>
                    <a:pt x="2808158" y="1441445"/>
                  </a:lnTo>
                  <a:lnTo>
                    <a:pt x="2507638" y="1441445"/>
                  </a:lnTo>
                  <a:lnTo>
                    <a:pt x="2715446" y="1572533"/>
                  </a:lnTo>
                  <a:lnTo>
                    <a:pt x="2743676" y="1593729"/>
                  </a:lnTo>
                  <a:lnTo>
                    <a:pt x="2140930" y="1593729"/>
                  </a:lnTo>
                  <a:lnTo>
                    <a:pt x="2188740" y="1845207"/>
                  </a:lnTo>
                  <a:lnTo>
                    <a:pt x="2239483" y="2395380"/>
                  </a:lnTo>
                  <a:lnTo>
                    <a:pt x="2154125" y="2937858"/>
                  </a:lnTo>
                  <a:lnTo>
                    <a:pt x="1793635" y="3166251"/>
                  </a:lnTo>
                  <a:close/>
                </a:path>
                <a:path w="2808605" h="3166745">
                  <a:moveTo>
                    <a:pt x="2808158" y="1522180"/>
                  </a:moveTo>
                  <a:lnTo>
                    <a:pt x="2755251" y="1511343"/>
                  </a:lnTo>
                  <a:lnTo>
                    <a:pt x="2507638" y="1441445"/>
                  </a:lnTo>
                  <a:lnTo>
                    <a:pt x="2808158" y="1441445"/>
                  </a:lnTo>
                  <a:lnTo>
                    <a:pt x="2808158" y="1522180"/>
                  </a:lnTo>
                  <a:close/>
                </a:path>
                <a:path w="2808605" h="3166745">
                  <a:moveTo>
                    <a:pt x="2808158" y="2428207"/>
                  </a:moveTo>
                  <a:lnTo>
                    <a:pt x="2634234" y="2273877"/>
                  </a:lnTo>
                  <a:lnTo>
                    <a:pt x="2285001" y="1815843"/>
                  </a:lnTo>
                  <a:lnTo>
                    <a:pt x="2140930" y="1593729"/>
                  </a:lnTo>
                  <a:lnTo>
                    <a:pt x="2743676" y="1593729"/>
                  </a:lnTo>
                  <a:lnTo>
                    <a:pt x="2808158" y="1642142"/>
                  </a:lnTo>
                  <a:lnTo>
                    <a:pt x="2808158" y="2428207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73028" y="0"/>
              <a:ext cx="1515110" cy="1624965"/>
            </a:xfrm>
            <a:custGeom>
              <a:avLst/>
              <a:gdLst/>
              <a:ahLst/>
              <a:cxnLst/>
              <a:rect l="l" t="t" r="r" b="b"/>
              <a:pathLst>
                <a:path w="1515109" h="1624965">
                  <a:moveTo>
                    <a:pt x="664743" y="1624543"/>
                  </a:moveTo>
                  <a:lnTo>
                    <a:pt x="621948" y="1622865"/>
                  </a:lnTo>
                  <a:lnTo>
                    <a:pt x="580291" y="1617726"/>
                  </a:lnTo>
                  <a:lnTo>
                    <a:pt x="539803" y="1609270"/>
                  </a:lnTo>
                  <a:lnTo>
                    <a:pt x="500516" y="1597644"/>
                  </a:lnTo>
                  <a:lnTo>
                    <a:pt x="462461" y="1582993"/>
                  </a:lnTo>
                  <a:lnTo>
                    <a:pt x="425670" y="1565462"/>
                  </a:lnTo>
                  <a:lnTo>
                    <a:pt x="390175" y="1545198"/>
                  </a:lnTo>
                  <a:lnTo>
                    <a:pt x="356007" y="1522346"/>
                  </a:lnTo>
                  <a:lnTo>
                    <a:pt x="323197" y="1497050"/>
                  </a:lnTo>
                  <a:lnTo>
                    <a:pt x="291778" y="1469458"/>
                  </a:lnTo>
                  <a:lnTo>
                    <a:pt x="261781" y="1439714"/>
                  </a:lnTo>
                  <a:lnTo>
                    <a:pt x="233237" y="1407964"/>
                  </a:lnTo>
                  <a:lnTo>
                    <a:pt x="206178" y="1374353"/>
                  </a:lnTo>
                  <a:lnTo>
                    <a:pt x="180636" y="1339028"/>
                  </a:lnTo>
                  <a:lnTo>
                    <a:pt x="156643" y="1302133"/>
                  </a:lnTo>
                  <a:lnTo>
                    <a:pt x="134229" y="1263814"/>
                  </a:lnTo>
                  <a:lnTo>
                    <a:pt x="113427" y="1224216"/>
                  </a:lnTo>
                  <a:lnTo>
                    <a:pt x="94268" y="1183486"/>
                  </a:lnTo>
                  <a:lnTo>
                    <a:pt x="76783" y="1141769"/>
                  </a:lnTo>
                  <a:lnTo>
                    <a:pt x="61005" y="1099210"/>
                  </a:lnTo>
                  <a:lnTo>
                    <a:pt x="46965" y="1055956"/>
                  </a:lnTo>
                  <a:lnTo>
                    <a:pt x="34694" y="1012150"/>
                  </a:lnTo>
                  <a:lnTo>
                    <a:pt x="24225" y="967940"/>
                  </a:lnTo>
                  <a:lnTo>
                    <a:pt x="15588" y="923470"/>
                  </a:lnTo>
                  <a:lnTo>
                    <a:pt x="8815" y="878886"/>
                  </a:lnTo>
                  <a:lnTo>
                    <a:pt x="3939" y="834333"/>
                  </a:lnTo>
                  <a:lnTo>
                    <a:pt x="990" y="789958"/>
                  </a:lnTo>
                  <a:lnTo>
                    <a:pt x="0" y="745906"/>
                  </a:lnTo>
                  <a:lnTo>
                    <a:pt x="1342" y="697748"/>
                  </a:lnTo>
                  <a:lnTo>
                    <a:pt x="5321" y="650301"/>
                  </a:lnTo>
                  <a:lnTo>
                    <a:pt x="11864" y="603636"/>
                  </a:lnTo>
                  <a:lnTo>
                    <a:pt x="20901" y="557824"/>
                  </a:lnTo>
                  <a:lnTo>
                    <a:pt x="32359" y="512936"/>
                  </a:lnTo>
                  <a:lnTo>
                    <a:pt x="46165" y="469044"/>
                  </a:lnTo>
                  <a:lnTo>
                    <a:pt x="62249" y="426219"/>
                  </a:lnTo>
                  <a:lnTo>
                    <a:pt x="80538" y="384531"/>
                  </a:lnTo>
                  <a:lnTo>
                    <a:pt x="100960" y="344053"/>
                  </a:lnTo>
                  <a:lnTo>
                    <a:pt x="123444" y="304855"/>
                  </a:lnTo>
                  <a:lnTo>
                    <a:pt x="147917" y="267009"/>
                  </a:lnTo>
                  <a:lnTo>
                    <a:pt x="174307" y="230586"/>
                  </a:lnTo>
                  <a:lnTo>
                    <a:pt x="202544" y="195657"/>
                  </a:lnTo>
                  <a:lnTo>
                    <a:pt x="232554" y="162293"/>
                  </a:lnTo>
                  <a:lnTo>
                    <a:pt x="264266" y="130565"/>
                  </a:lnTo>
                  <a:lnTo>
                    <a:pt x="297608" y="100546"/>
                  </a:lnTo>
                  <a:lnTo>
                    <a:pt x="332508" y="72304"/>
                  </a:lnTo>
                  <a:lnTo>
                    <a:pt x="368895" y="45914"/>
                  </a:lnTo>
                  <a:lnTo>
                    <a:pt x="406695" y="21444"/>
                  </a:lnTo>
                  <a:lnTo>
                    <a:pt x="444039" y="0"/>
                  </a:lnTo>
                  <a:lnTo>
                    <a:pt x="1299976" y="0"/>
                  </a:lnTo>
                  <a:lnTo>
                    <a:pt x="1362130" y="36990"/>
                  </a:lnTo>
                  <a:lnTo>
                    <a:pt x="1396762" y="61833"/>
                  </a:lnTo>
                  <a:lnTo>
                    <a:pt x="1429410" y="88430"/>
                  </a:lnTo>
                  <a:lnTo>
                    <a:pt x="1460089" y="116716"/>
                  </a:lnTo>
                  <a:lnTo>
                    <a:pt x="1488809" y="146625"/>
                  </a:lnTo>
                  <a:lnTo>
                    <a:pt x="1514972" y="177373"/>
                  </a:lnTo>
                  <a:lnTo>
                    <a:pt x="1514972" y="1213492"/>
                  </a:lnTo>
                  <a:lnTo>
                    <a:pt x="1469222" y="1260959"/>
                  </a:lnTo>
                  <a:lnTo>
                    <a:pt x="1436634" y="1290511"/>
                  </a:lnTo>
                  <a:lnTo>
                    <a:pt x="1402346" y="1318831"/>
                  </a:lnTo>
                  <a:lnTo>
                    <a:pt x="1366456" y="1345961"/>
                  </a:lnTo>
                  <a:lnTo>
                    <a:pt x="1329062" y="1371943"/>
                  </a:lnTo>
                  <a:lnTo>
                    <a:pt x="1290263" y="1396816"/>
                  </a:lnTo>
                  <a:lnTo>
                    <a:pt x="1250158" y="1420624"/>
                  </a:lnTo>
                  <a:lnTo>
                    <a:pt x="1208845" y="1443406"/>
                  </a:lnTo>
                  <a:lnTo>
                    <a:pt x="1166422" y="1465205"/>
                  </a:lnTo>
                  <a:lnTo>
                    <a:pt x="1122988" y="1486062"/>
                  </a:lnTo>
                  <a:lnTo>
                    <a:pt x="1078642" y="1506018"/>
                  </a:lnTo>
                  <a:lnTo>
                    <a:pt x="1033481" y="1525114"/>
                  </a:lnTo>
                  <a:lnTo>
                    <a:pt x="987604" y="1543392"/>
                  </a:lnTo>
                  <a:lnTo>
                    <a:pt x="941111" y="1560893"/>
                  </a:lnTo>
                  <a:lnTo>
                    <a:pt x="894098" y="1577658"/>
                  </a:lnTo>
                  <a:lnTo>
                    <a:pt x="846665" y="1593729"/>
                  </a:lnTo>
                  <a:lnTo>
                    <a:pt x="799636" y="1607353"/>
                  </a:lnTo>
                  <a:lnTo>
                    <a:pt x="753618" y="1616932"/>
                  </a:lnTo>
                  <a:lnTo>
                    <a:pt x="708643" y="1622614"/>
                  </a:lnTo>
                  <a:lnTo>
                    <a:pt x="664743" y="1624543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266117" y="5877430"/>
            <a:ext cx="2022475" cy="3410585"/>
            <a:chOff x="16266117" y="5877430"/>
            <a:chExt cx="2022475" cy="3410585"/>
          </a:xfrm>
        </p:grpSpPr>
        <p:sp>
          <p:nvSpPr>
            <p:cNvPr id="8" name="object 8"/>
            <p:cNvSpPr/>
            <p:nvPr/>
          </p:nvSpPr>
          <p:spPr>
            <a:xfrm>
              <a:off x="16266117" y="8243004"/>
              <a:ext cx="2022475" cy="1045210"/>
            </a:xfrm>
            <a:custGeom>
              <a:avLst/>
              <a:gdLst/>
              <a:ahLst/>
              <a:cxnLst/>
              <a:rect l="l" t="t" r="r" b="b"/>
              <a:pathLst>
                <a:path w="2022475" h="1045209">
                  <a:moveTo>
                    <a:pt x="0" y="368772"/>
                  </a:moveTo>
                  <a:lnTo>
                    <a:pt x="464057" y="0"/>
                  </a:lnTo>
                  <a:lnTo>
                    <a:pt x="1238368" y="237746"/>
                  </a:lnTo>
                  <a:lnTo>
                    <a:pt x="1965254" y="677232"/>
                  </a:lnTo>
                  <a:lnTo>
                    <a:pt x="2021880" y="718841"/>
                  </a:lnTo>
                  <a:lnTo>
                    <a:pt x="2021880" y="958328"/>
                  </a:lnTo>
                  <a:lnTo>
                    <a:pt x="1894116" y="979842"/>
                  </a:lnTo>
                  <a:lnTo>
                    <a:pt x="1048665" y="1044705"/>
                  </a:lnTo>
                  <a:lnTo>
                    <a:pt x="250641" y="907828"/>
                  </a:lnTo>
                  <a:lnTo>
                    <a:pt x="0" y="368772"/>
                  </a:lnTo>
                  <a:close/>
                </a:path>
              </a:pathLst>
            </a:custGeom>
            <a:solidFill>
              <a:srgbClr val="9ED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82618" y="5877432"/>
              <a:ext cx="1205865" cy="2444750"/>
            </a:xfrm>
            <a:custGeom>
              <a:avLst/>
              <a:gdLst/>
              <a:ahLst/>
              <a:cxnLst/>
              <a:rect l="l" t="t" r="r" b="b"/>
              <a:pathLst>
                <a:path w="1205865" h="2444750">
                  <a:moveTo>
                    <a:pt x="810475" y="2171369"/>
                  </a:moveTo>
                  <a:lnTo>
                    <a:pt x="765924" y="1591475"/>
                  </a:lnTo>
                  <a:lnTo>
                    <a:pt x="590207" y="1065339"/>
                  </a:lnTo>
                  <a:lnTo>
                    <a:pt x="200329" y="953262"/>
                  </a:lnTo>
                  <a:lnTo>
                    <a:pt x="0" y="1307261"/>
                  </a:lnTo>
                  <a:lnTo>
                    <a:pt x="241287" y="1806524"/>
                  </a:lnTo>
                  <a:lnTo>
                    <a:pt x="613727" y="2252014"/>
                  </a:lnTo>
                  <a:lnTo>
                    <a:pt x="806869" y="2444737"/>
                  </a:lnTo>
                  <a:lnTo>
                    <a:pt x="810475" y="2171369"/>
                  </a:lnTo>
                  <a:close/>
                </a:path>
                <a:path w="1205865" h="2444750">
                  <a:moveTo>
                    <a:pt x="1205382" y="0"/>
                  </a:moveTo>
                  <a:lnTo>
                    <a:pt x="1139190" y="25146"/>
                  </a:lnTo>
                  <a:lnTo>
                    <a:pt x="1043635" y="410425"/>
                  </a:lnTo>
                  <a:lnTo>
                    <a:pt x="1044816" y="826109"/>
                  </a:lnTo>
                  <a:lnTo>
                    <a:pt x="1062926" y="1020572"/>
                  </a:lnTo>
                  <a:lnTo>
                    <a:pt x="1189888" y="871677"/>
                  </a:lnTo>
                  <a:lnTo>
                    <a:pt x="1205382" y="849820"/>
                  </a:lnTo>
                  <a:lnTo>
                    <a:pt x="1205382" y="0"/>
                  </a:lnTo>
                  <a:close/>
                </a:path>
              </a:pathLst>
            </a:custGeom>
            <a:solidFill>
              <a:srgbClr val="D0E1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7590743" y="9631836"/>
            <a:ext cx="697865" cy="655320"/>
          </a:xfrm>
          <a:custGeom>
            <a:avLst/>
            <a:gdLst/>
            <a:ahLst/>
            <a:cxnLst/>
            <a:rect l="l" t="t" r="r" b="b"/>
            <a:pathLst>
              <a:path w="697865" h="655320">
                <a:moveTo>
                  <a:pt x="0" y="536864"/>
                </a:moveTo>
                <a:lnTo>
                  <a:pt x="105583" y="171683"/>
                </a:lnTo>
                <a:lnTo>
                  <a:pt x="598960" y="7467"/>
                </a:lnTo>
                <a:lnTo>
                  <a:pt x="697257" y="0"/>
                </a:lnTo>
                <a:lnTo>
                  <a:pt x="697257" y="548565"/>
                </a:lnTo>
                <a:lnTo>
                  <a:pt x="476071" y="655162"/>
                </a:lnTo>
                <a:lnTo>
                  <a:pt x="208660" y="655162"/>
                </a:lnTo>
                <a:lnTo>
                  <a:pt x="0" y="536864"/>
                </a:lnTo>
                <a:close/>
              </a:path>
            </a:pathLst>
          </a:custGeom>
          <a:solidFill>
            <a:srgbClr val="9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866" y="7656399"/>
            <a:ext cx="1206500" cy="505459"/>
          </a:xfrm>
          <a:custGeom>
            <a:avLst/>
            <a:gdLst/>
            <a:ahLst/>
            <a:cxnLst/>
            <a:rect l="l" t="t" r="r" b="b"/>
            <a:pathLst>
              <a:path w="1206500" h="505459">
                <a:moveTo>
                  <a:pt x="1205937" y="212923"/>
                </a:moveTo>
                <a:lnTo>
                  <a:pt x="1049759" y="476089"/>
                </a:lnTo>
                <a:lnTo>
                  <a:pt x="631635" y="504905"/>
                </a:lnTo>
                <a:lnTo>
                  <a:pt x="199177" y="427923"/>
                </a:lnTo>
                <a:lnTo>
                  <a:pt x="0" y="373695"/>
                </a:lnTo>
                <a:lnTo>
                  <a:pt x="177677" y="269227"/>
                </a:lnTo>
                <a:lnTo>
                  <a:pt x="574302" y="81714"/>
                </a:lnTo>
                <a:lnTo>
                  <a:pt x="985260" y="0"/>
                </a:lnTo>
                <a:lnTo>
                  <a:pt x="1205937" y="212923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8672158"/>
            <a:ext cx="1464945" cy="1615440"/>
          </a:xfrm>
          <a:custGeom>
            <a:avLst/>
            <a:gdLst/>
            <a:ahLst/>
            <a:cxnLst/>
            <a:rect l="l" t="t" r="r" b="b"/>
            <a:pathLst>
              <a:path w="1464945" h="1615440">
                <a:moveTo>
                  <a:pt x="1396488" y="538883"/>
                </a:moveTo>
                <a:lnTo>
                  <a:pt x="345235" y="538883"/>
                </a:lnTo>
                <a:lnTo>
                  <a:pt x="823728" y="0"/>
                </a:lnTo>
                <a:lnTo>
                  <a:pt x="1410482" y="521994"/>
                </a:lnTo>
                <a:lnTo>
                  <a:pt x="1396488" y="538883"/>
                </a:lnTo>
                <a:close/>
              </a:path>
              <a:path w="1464945" h="1615440">
                <a:moveTo>
                  <a:pt x="1464871" y="1614841"/>
                </a:moveTo>
                <a:lnTo>
                  <a:pt x="0" y="1614841"/>
                </a:lnTo>
                <a:lnTo>
                  <a:pt x="0" y="206852"/>
                </a:lnTo>
                <a:lnTo>
                  <a:pt x="345235" y="538883"/>
                </a:lnTo>
                <a:lnTo>
                  <a:pt x="1396488" y="538883"/>
                </a:lnTo>
                <a:lnTo>
                  <a:pt x="930457" y="1101307"/>
                </a:lnTo>
                <a:lnTo>
                  <a:pt x="1464871" y="1614841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7934" y="9037936"/>
            <a:ext cx="1321435" cy="1249680"/>
          </a:xfrm>
          <a:custGeom>
            <a:avLst/>
            <a:gdLst/>
            <a:ahLst/>
            <a:cxnLst/>
            <a:rect l="l" t="t" r="r" b="b"/>
            <a:pathLst>
              <a:path w="1321435" h="1249679">
                <a:moveTo>
                  <a:pt x="1288799" y="628104"/>
                </a:moveTo>
                <a:lnTo>
                  <a:pt x="639138" y="307082"/>
                </a:lnTo>
                <a:lnTo>
                  <a:pt x="723387" y="275640"/>
                </a:lnTo>
                <a:lnTo>
                  <a:pt x="920616" y="242223"/>
                </a:lnTo>
                <a:lnTo>
                  <a:pt x="1147548" y="298196"/>
                </a:lnTo>
                <a:lnTo>
                  <a:pt x="1320904" y="534923"/>
                </a:lnTo>
                <a:lnTo>
                  <a:pt x="1288799" y="628104"/>
                </a:lnTo>
                <a:close/>
              </a:path>
              <a:path w="1321435" h="1249679">
                <a:moveTo>
                  <a:pt x="23789" y="1249062"/>
                </a:moveTo>
                <a:lnTo>
                  <a:pt x="1742" y="1018451"/>
                </a:lnTo>
                <a:lnTo>
                  <a:pt x="0" y="406817"/>
                </a:lnTo>
                <a:lnTo>
                  <a:pt x="126105" y="53574"/>
                </a:lnTo>
                <a:lnTo>
                  <a:pt x="176094" y="28105"/>
                </a:lnTo>
                <a:lnTo>
                  <a:pt x="224841" y="11149"/>
                </a:lnTo>
                <a:lnTo>
                  <a:pt x="272097" y="2011"/>
                </a:lnTo>
                <a:lnTo>
                  <a:pt x="317617" y="0"/>
                </a:lnTo>
                <a:lnTo>
                  <a:pt x="361153" y="4421"/>
                </a:lnTo>
                <a:lnTo>
                  <a:pt x="402460" y="14583"/>
                </a:lnTo>
                <a:lnTo>
                  <a:pt x="441290" y="29793"/>
                </a:lnTo>
                <a:lnTo>
                  <a:pt x="477397" y="49357"/>
                </a:lnTo>
                <a:lnTo>
                  <a:pt x="510535" y="72583"/>
                </a:lnTo>
                <a:lnTo>
                  <a:pt x="540456" y="98778"/>
                </a:lnTo>
                <a:lnTo>
                  <a:pt x="566915" y="127250"/>
                </a:lnTo>
                <a:lnTo>
                  <a:pt x="608457" y="188250"/>
                </a:lnTo>
                <a:lnTo>
                  <a:pt x="633189" y="250042"/>
                </a:lnTo>
                <a:lnTo>
                  <a:pt x="639138" y="307082"/>
                </a:lnTo>
                <a:lnTo>
                  <a:pt x="1288799" y="628104"/>
                </a:lnTo>
                <a:lnTo>
                  <a:pt x="1188235" y="919980"/>
                </a:lnTo>
                <a:lnTo>
                  <a:pt x="863165" y="1249062"/>
                </a:lnTo>
                <a:lnTo>
                  <a:pt x="23789" y="1249062"/>
                </a:lnTo>
                <a:close/>
              </a:path>
            </a:pathLst>
          </a:custGeom>
          <a:solidFill>
            <a:srgbClr val="FF5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37041" y="4551929"/>
            <a:ext cx="1551305" cy="1647825"/>
          </a:xfrm>
          <a:custGeom>
            <a:avLst/>
            <a:gdLst/>
            <a:ahLst/>
            <a:cxnLst/>
            <a:rect l="l" t="t" r="r" b="b"/>
            <a:pathLst>
              <a:path w="1551305" h="1647825">
                <a:moveTo>
                  <a:pt x="994743" y="522137"/>
                </a:moveTo>
                <a:lnTo>
                  <a:pt x="587641" y="522137"/>
                </a:lnTo>
                <a:lnTo>
                  <a:pt x="967995" y="0"/>
                </a:lnTo>
                <a:lnTo>
                  <a:pt x="994743" y="522137"/>
                </a:lnTo>
                <a:close/>
              </a:path>
              <a:path w="1551305" h="1647825">
                <a:moveTo>
                  <a:pt x="7473" y="1548015"/>
                </a:moveTo>
                <a:lnTo>
                  <a:pt x="315847" y="1018441"/>
                </a:lnTo>
                <a:lnTo>
                  <a:pt x="0" y="807864"/>
                </a:lnTo>
                <a:lnTo>
                  <a:pt x="352034" y="699053"/>
                </a:lnTo>
                <a:lnTo>
                  <a:pt x="265500" y="250891"/>
                </a:lnTo>
                <a:lnTo>
                  <a:pt x="587641" y="522137"/>
                </a:lnTo>
                <a:lnTo>
                  <a:pt x="994743" y="522137"/>
                </a:lnTo>
                <a:lnTo>
                  <a:pt x="1001821" y="660304"/>
                </a:lnTo>
                <a:lnTo>
                  <a:pt x="1468719" y="660304"/>
                </a:lnTo>
                <a:lnTo>
                  <a:pt x="1141455" y="927243"/>
                </a:lnTo>
                <a:lnTo>
                  <a:pt x="1322540" y="1210231"/>
                </a:lnTo>
                <a:lnTo>
                  <a:pt x="1057675" y="1210231"/>
                </a:lnTo>
                <a:lnTo>
                  <a:pt x="1009528" y="1352312"/>
                </a:lnTo>
                <a:lnTo>
                  <a:pt x="620681" y="1352312"/>
                </a:lnTo>
                <a:lnTo>
                  <a:pt x="7473" y="1548015"/>
                </a:lnTo>
                <a:close/>
              </a:path>
              <a:path w="1551305" h="1647825">
                <a:moveTo>
                  <a:pt x="1468719" y="660304"/>
                </a:moveTo>
                <a:lnTo>
                  <a:pt x="1001821" y="660304"/>
                </a:lnTo>
                <a:lnTo>
                  <a:pt x="1550959" y="581103"/>
                </a:lnTo>
                <a:lnTo>
                  <a:pt x="1550959" y="593223"/>
                </a:lnTo>
                <a:lnTo>
                  <a:pt x="1468719" y="660304"/>
                </a:lnTo>
                <a:close/>
              </a:path>
              <a:path w="1551305" h="1647825">
                <a:moveTo>
                  <a:pt x="1364869" y="1276379"/>
                </a:moveTo>
                <a:lnTo>
                  <a:pt x="1057675" y="1210231"/>
                </a:lnTo>
                <a:lnTo>
                  <a:pt x="1322540" y="1210231"/>
                </a:lnTo>
                <a:lnTo>
                  <a:pt x="1364869" y="1276379"/>
                </a:lnTo>
                <a:close/>
              </a:path>
              <a:path w="1551305" h="1647825">
                <a:moveTo>
                  <a:pt x="909388" y="1647824"/>
                </a:moveTo>
                <a:lnTo>
                  <a:pt x="620681" y="1352312"/>
                </a:lnTo>
                <a:lnTo>
                  <a:pt x="1009528" y="1352312"/>
                </a:lnTo>
                <a:lnTo>
                  <a:pt x="909388" y="1647824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865285"/>
            <a:ext cx="1590675" cy="3305810"/>
          </a:xfrm>
          <a:custGeom>
            <a:avLst/>
            <a:gdLst/>
            <a:ahLst/>
            <a:cxnLst/>
            <a:rect l="l" t="t" r="r" b="b"/>
            <a:pathLst>
              <a:path w="1590675" h="3305810">
                <a:moveTo>
                  <a:pt x="885507" y="1569030"/>
                </a:moveTo>
                <a:lnTo>
                  <a:pt x="35501" y="1569030"/>
                </a:lnTo>
                <a:lnTo>
                  <a:pt x="50953" y="1563951"/>
                </a:lnTo>
                <a:lnTo>
                  <a:pt x="63443" y="1553511"/>
                </a:lnTo>
                <a:lnTo>
                  <a:pt x="79832" y="1508383"/>
                </a:lnTo>
                <a:lnTo>
                  <a:pt x="98924" y="1437326"/>
                </a:lnTo>
                <a:lnTo>
                  <a:pt x="109517" y="1396235"/>
                </a:lnTo>
                <a:lnTo>
                  <a:pt x="120796" y="1351299"/>
                </a:lnTo>
                <a:lnTo>
                  <a:pt x="132751" y="1302412"/>
                </a:lnTo>
                <a:lnTo>
                  <a:pt x="145374" y="1249471"/>
                </a:lnTo>
                <a:lnTo>
                  <a:pt x="158656" y="1192372"/>
                </a:lnTo>
                <a:lnTo>
                  <a:pt x="172588" y="1131011"/>
                </a:lnTo>
                <a:lnTo>
                  <a:pt x="187161" y="1065285"/>
                </a:lnTo>
                <a:lnTo>
                  <a:pt x="198415" y="1020121"/>
                </a:lnTo>
                <a:lnTo>
                  <a:pt x="212710" y="973779"/>
                </a:lnTo>
                <a:lnTo>
                  <a:pt x="229806" y="926447"/>
                </a:lnTo>
                <a:lnTo>
                  <a:pt x="249466" y="878314"/>
                </a:lnTo>
                <a:lnTo>
                  <a:pt x="271452" y="829567"/>
                </a:lnTo>
                <a:lnTo>
                  <a:pt x="295526" y="780394"/>
                </a:lnTo>
                <a:lnTo>
                  <a:pt x="321449" y="730982"/>
                </a:lnTo>
                <a:lnTo>
                  <a:pt x="348984" y="681520"/>
                </a:lnTo>
                <a:lnTo>
                  <a:pt x="377894" y="632194"/>
                </a:lnTo>
                <a:lnTo>
                  <a:pt x="407939" y="583194"/>
                </a:lnTo>
                <a:lnTo>
                  <a:pt x="438882" y="534707"/>
                </a:lnTo>
                <a:lnTo>
                  <a:pt x="470486" y="486921"/>
                </a:lnTo>
                <a:lnTo>
                  <a:pt x="502512" y="440023"/>
                </a:lnTo>
                <a:lnTo>
                  <a:pt x="534722" y="394201"/>
                </a:lnTo>
                <a:lnTo>
                  <a:pt x="566878" y="349643"/>
                </a:lnTo>
                <a:lnTo>
                  <a:pt x="598743" y="306538"/>
                </a:lnTo>
                <a:lnTo>
                  <a:pt x="630078" y="265071"/>
                </a:lnTo>
                <a:lnTo>
                  <a:pt x="660645" y="225433"/>
                </a:lnTo>
                <a:lnTo>
                  <a:pt x="690207" y="187809"/>
                </a:lnTo>
                <a:lnTo>
                  <a:pt x="718526" y="152389"/>
                </a:lnTo>
                <a:lnTo>
                  <a:pt x="745363" y="119360"/>
                </a:lnTo>
                <a:lnTo>
                  <a:pt x="770481" y="88909"/>
                </a:lnTo>
                <a:lnTo>
                  <a:pt x="814606" y="36495"/>
                </a:lnTo>
                <a:lnTo>
                  <a:pt x="833138" y="14907"/>
                </a:lnTo>
                <a:lnTo>
                  <a:pt x="837650" y="8887"/>
                </a:lnTo>
                <a:lnTo>
                  <a:pt x="844418" y="4373"/>
                </a:lnTo>
                <a:lnTo>
                  <a:pt x="851938" y="2116"/>
                </a:lnTo>
                <a:lnTo>
                  <a:pt x="868741" y="0"/>
                </a:lnTo>
                <a:lnTo>
                  <a:pt x="884275" y="4373"/>
                </a:lnTo>
                <a:lnTo>
                  <a:pt x="912766" y="52977"/>
                </a:lnTo>
                <a:lnTo>
                  <a:pt x="929264" y="110010"/>
                </a:lnTo>
                <a:lnTo>
                  <a:pt x="946967" y="179018"/>
                </a:lnTo>
                <a:lnTo>
                  <a:pt x="955907" y="217760"/>
                </a:lnTo>
                <a:lnTo>
                  <a:pt x="964712" y="259192"/>
                </a:lnTo>
                <a:lnTo>
                  <a:pt x="973238" y="303215"/>
                </a:lnTo>
                <a:lnTo>
                  <a:pt x="981339" y="349727"/>
                </a:lnTo>
                <a:lnTo>
                  <a:pt x="988870" y="398627"/>
                </a:lnTo>
                <a:lnTo>
                  <a:pt x="995686" y="449814"/>
                </a:lnTo>
                <a:lnTo>
                  <a:pt x="1001641" y="503188"/>
                </a:lnTo>
                <a:lnTo>
                  <a:pt x="1006591" y="558647"/>
                </a:lnTo>
                <a:lnTo>
                  <a:pt x="1010390" y="616090"/>
                </a:lnTo>
                <a:lnTo>
                  <a:pt x="1012893" y="675417"/>
                </a:lnTo>
                <a:lnTo>
                  <a:pt x="1013955" y="736527"/>
                </a:lnTo>
                <a:lnTo>
                  <a:pt x="1013430" y="799319"/>
                </a:lnTo>
                <a:lnTo>
                  <a:pt x="1011174" y="863691"/>
                </a:lnTo>
                <a:lnTo>
                  <a:pt x="1007041" y="929544"/>
                </a:lnTo>
                <a:lnTo>
                  <a:pt x="1000887" y="996775"/>
                </a:lnTo>
                <a:lnTo>
                  <a:pt x="992565" y="1065285"/>
                </a:lnTo>
                <a:lnTo>
                  <a:pt x="983084" y="1129900"/>
                </a:lnTo>
                <a:lnTo>
                  <a:pt x="973080" y="1191471"/>
                </a:lnTo>
                <a:lnTo>
                  <a:pt x="962615" y="1250055"/>
                </a:lnTo>
                <a:lnTo>
                  <a:pt x="951754" y="1305707"/>
                </a:lnTo>
                <a:lnTo>
                  <a:pt x="940561" y="1358482"/>
                </a:lnTo>
                <a:lnTo>
                  <a:pt x="929098" y="1408436"/>
                </a:lnTo>
                <a:lnTo>
                  <a:pt x="917430" y="1455623"/>
                </a:lnTo>
                <a:lnTo>
                  <a:pt x="905620" y="1500101"/>
                </a:lnTo>
                <a:lnTo>
                  <a:pt x="893733" y="1541923"/>
                </a:lnTo>
                <a:lnTo>
                  <a:pt x="885507" y="1569030"/>
                </a:lnTo>
                <a:close/>
              </a:path>
              <a:path w="1590675" h="3305810">
                <a:moveTo>
                  <a:pt x="1428392" y="1740958"/>
                </a:moveTo>
                <a:lnTo>
                  <a:pt x="885497" y="1740958"/>
                </a:lnTo>
                <a:lnTo>
                  <a:pt x="901489" y="1738113"/>
                </a:lnTo>
                <a:lnTo>
                  <a:pt x="915860" y="1728919"/>
                </a:lnTo>
                <a:lnTo>
                  <a:pt x="1518973" y="1145041"/>
                </a:lnTo>
                <a:lnTo>
                  <a:pt x="1526505" y="1139257"/>
                </a:lnTo>
                <a:lnTo>
                  <a:pt x="1535235" y="1135448"/>
                </a:lnTo>
                <a:lnTo>
                  <a:pt x="1544670" y="1133614"/>
                </a:lnTo>
                <a:lnTo>
                  <a:pt x="1554317" y="1133755"/>
                </a:lnTo>
                <a:lnTo>
                  <a:pt x="1570215" y="1139269"/>
                </a:lnTo>
                <a:lnTo>
                  <a:pt x="1582236" y="1150214"/>
                </a:lnTo>
                <a:lnTo>
                  <a:pt x="1589321" y="1164969"/>
                </a:lnTo>
                <a:lnTo>
                  <a:pt x="1590414" y="1181910"/>
                </a:lnTo>
                <a:lnTo>
                  <a:pt x="1586496" y="1207532"/>
                </a:lnTo>
                <a:lnTo>
                  <a:pt x="1575872" y="1266173"/>
                </a:lnTo>
                <a:lnTo>
                  <a:pt x="1560944" y="1334534"/>
                </a:lnTo>
                <a:lnTo>
                  <a:pt x="1551646" y="1372305"/>
                </a:lnTo>
                <a:lnTo>
                  <a:pt x="1541008" y="1412443"/>
                </a:lnTo>
                <a:lnTo>
                  <a:pt x="1528941" y="1454924"/>
                </a:lnTo>
                <a:lnTo>
                  <a:pt x="1515239" y="1500101"/>
                </a:lnTo>
                <a:lnTo>
                  <a:pt x="1500172" y="1546834"/>
                </a:lnTo>
                <a:lnTo>
                  <a:pt x="1483294" y="1596219"/>
                </a:lnTo>
                <a:lnTo>
                  <a:pt x="1464635" y="1647862"/>
                </a:lnTo>
                <a:lnTo>
                  <a:pt x="1444109" y="1701743"/>
                </a:lnTo>
                <a:lnTo>
                  <a:pt x="1428392" y="1740958"/>
                </a:lnTo>
                <a:close/>
              </a:path>
              <a:path w="1590675" h="3305810">
                <a:moveTo>
                  <a:pt x="0" y="3305192"/>
                </a:moveTo>
                <a:lnTo>
                  <a:pt x="0" y="1556392"/>
                </a:lnTo>
                <a:lnTo>
                  <a:pt x="98" y="1556521"/>
                </a:lnTo>
                <a:lnTo>
                  <a:pt x="8628" y="1563304"/>
                </a:lnTo>
                <a:lnTo>
                  <a:pt x="18710" y="1567901"/>
                </a:lnTo>
                <a:lnTo>
                  <a:pt x="35501" y="1569030"/>
                </a:lnTo>
                <a:lnTo>
                  <a:pt x="885507" y="1569030"/>
                </a:lnTo>
                <a:lnTo>
                  <a:pt x="881831" y="1581146"/>
                </a:lnTo>
                <a:lnTo>
                  <a:pt x="869978" y="1617825"/>
                </a:lnTo>
                <a:lnTo>
                  <a:pt x="858238" y="1652016"/>
                </a:lnTo>
                <a:lnTo>
                  <a:pt x="846675" y="1683774"/>
                </a:lnTo>
                <a:lnTo>
                  <a:pt x="843960" y="1695683"/>
                </a:lnTo>
                <a:lnTo>
                  <a:pt x="869646" y="1737595"/>
                </a:lnTo>
                <a:lnTo>
                  <a:pt x="885497" y="1740958"/>
                </a:lnTo>
                <a:lnTo>
                  <a:pt x="1428392" y="1740958"/>
                </a:lnTo>
                <a:lnTo>
                  <a:pt x="1421626" y="1757839"/>
                </a:lnTo>
                <a:lnTo>
                  <a:pt x="1397100" y="1816129"/>
                </a:lnTo>
                <a:lnTo>
                  <a:pt x="1370441" y="1876592"/>
                </a:lnTo>
                <a:lnTo>
                  <a:pt x="1341563" y="1939206"/>
                </a:lnTo>
                <a:lnTo>
                  <a:pt x="1310377" y="2003950"/>
                </a:lnTo>
                <a:lnTo>
                  <a:pt x="1276795" y="2070802"/>
                </a:lnTo>
                <a:lnTo>
                  <a:pt x="1240728" y="2139740"/>
                </a:lnTo>
                <a:lnTo>
                  <a:pt x="1212203" y="2190673"/>
                </a:lnTo>
                <a:lnTo>
                  <a:pt x="1181482" y="2241076"/>
                </a:lnTo>
                <a:lnTo>
                  <a:pt x="1148715" y="2290909"/>
                </a:lnTo>
                <a:lnTo>
                  <a:pt x="1114055" y="2340134"/>
                </a:lnTo>
                <a:lnTo>
                  <a:pt x="1077651" y="2388711"/>
                </a:lnTo>
                <a:lnTo>
                  <a:pt x="1039654" y="2436603"/>
                </a:lnTo>
                <a:lnTo>
                  <a:pt x="1000215" y="2483770"/>
                </a:lnTo>
                <a:lnTo>
                  <a:pt x="959486" y="2530173"/>
                </a:lnTo>
                <a:lnTo>
                  <a:pt x="917616" y="2575772"/>
                </a:lnTo>
                <a:lnTo>
                  <a:pt x="874757" y="2620530"/>
                </a:lnTo>
                <a:lnTo>
                  <a:pt x="831059" y="2664407"/>
                </a:lnTo>
                <a:lnTo>
                  <a:pt x="786674" y="2707364"/>
                </a:lnTo>
                <a:lnTo>
                  <a:pt x="741751" y="2749363"/>
                </a:lnTo>
                <a:lnTo>
                  <a:pt x="696443" y="2790364"/>
                </a:lnTo>
                <a:lnTo>
                  <a:pt x="650899" y="2830328"/>
                </a:lnTo>
                <a:lnTo>
                  <a:pt x="605270" y="2869217"/>
                </a:lnTo>
                <a:lnTo>
                  <a:pt x="559708" y="2906991"/>
                </a:lnTo>
                <a:lnTo>
                  <a:pt x="514363" y="2943611"/>
                </a:lnTo>
                <a:lnTo>
                  <a:pt x="469386" y="2979039"/>
                </a:lnTo>
                <a:lnTo>
                  <a:pt x="424927" y="3013236"/>
                </a:lnTo>
                <a:lnTo>
                  <a:pt x="381139" y="3046163"/>
                </a:lnTo>
                <a:lnTo>
                  <a:pt x="338170" y="3077780"/>
                </a:lnTo>
                <a:lnTo>
                  <a:pt x="296172" y="3108049"/>
                </a:lnTo>
                <a:lnTo>
                  <a:pt x="255297" y="3136931"/>
                </a:lnTo>
                <a:lnTo>
                  <a:pt x="215694" y="3164387"/>
                </a:lnTo>
                <a:lnTo>
                  <a:pt x="177515" y="3190377"/>
                </a:lnTo>
                <a:lnTo>
                  <a:pt x="140910" y="3214864"/>
                </a:lnTo>
                <a:lnTo>
                  <a:pt x="106030" y="3237808"/>
                </a:lnTo>
                <a:lnTo>
                  <a:pt x="42049" y="3278911"/>
                </a:lnTo>
                <a:lnTo>
                  <a:pt x="0" y="3305192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0" y="0"/>
            <a:ext cx="4314825" cy="2397125"/>
            <a:chOff x="0" y="0"/>
            <a:chExt cx="4314825" cy="2397125"/>
          </a:xfrm>
        </p:grpSpPr>
        <p:sp>
          <p:nvSpPr>
            <p:cNvPr id="17" name="object 17"/>
            <p:cNvSpPr/>
            <p:nvPr/>
          </p:nvSpPr>
          <p:spPr>
            <a:xfrm>
              <a:off x="0" y="283975"/>
              <a:ext cx="1720214" cy="2113280"/>
            </a:xfrm>
            <a:custGeom>
              <a:avLst/>
              <a:gdLst/>
              <a:ahLst/>
              <a:cxnLst/>
              <a:rect l="l" t="t" r="r" b="b"/>
              <a:pathLst>
                <a:path w="1720214" h="2113280">
                  <a:moveTo>
                    <a:pt x="0" y="1716873"/>
                  </a:moveTo>
                  <a:lnTo>
                    <a:pt x="0" y="31705"/>
                  </a:lnTo>
                  <a:lnTo>
                    <a:pt x="41414" y="0"/>
                  </a:lnTo>
                  <a:lnTo>
                    <a:pt x="336185" y="51038"/>
                  </a:lnTo>
                  <a:lnTo>
                    <a:pt x="514355" y="224567"/>
                  </a:lnTo>
                  <a:lnTo>
                    <a:pt x="602078" y="409875"/>
                  </a:lnTo>
                  <a:lnTo>
                    <a:pt x="625507" y="496247"/>
                  </a:lnTo>
                  <a:lnTo>
                    <a:pt x="1401898" y="496247"/>
                  </a:lnTo>
                  <a:lnTo>
                    <a:pt x="1466706" y="510517"/>
                  </a:lnTo>
                  <a:lnTo>
                    <a:pt x="1720075" y="813228"/>
                  </a:lnTo>
                  <a:lnTo>
                    <a:pt x="1672255" y="1173998"/>
                  </a:lnTo>
                  <a:lnTo>
                    <a:pt x="1376751" y="1382560"/>
                  </a:lnTo>
                  <a:lnTo>
                    <a:pt x="1044650" y="1478596"/>
                  </a:lnTo>
                  <a:lnTo>
                    <a:pt x="887041" y="1501790"/>
                  </a:lnTo>
                  <a:lnTo>
                    <a:pt x="899793" y="1527400"/>
                  </a:lnTo>
                  <a:lnTo>
                    <a:pt x="393517" y="1527400"/>
                  </a:lnTo>
                  <a:lnTo>
                    <a:pt x="300277" y="1599465"/>
                  </a:lnTo>
                  <a:lnTo>
                    <a:pt x="80221" y="1714701"/>
                  </a:lnTo>
                  <a:lnTo>
                    <a:pt x="0" y="1716873"/>
                  </a:lnTo>
                  <a:close/>
                </a:path>
                <a:path w="1720214" h="2113280">
                  <a:moveTo>
                    <a:pt x="1401898" y="496247"/>
                  </a:moveTo>
                  <a:lnTo>
                    <a:pt x="625507" y="496247"/>
                  </a:lnTo>
                  <a:lnTo>
                    <a:pt x="769086" y="461381"/>
                  </a:lnTo>
                  <a:lnTo>
                    <a:pt x="1099598" y="429686"/>
                  </a:lnTo>
                  <a:lnTo>
                    <a:pt x="1401898" y="496247"/>
                  </a:lnTo>
                  <a:close/>
                </a:path>
                <a:path w="1720214" h="2113280">
                  <a:moveTo>
                    <a:pt x="748040" y="2113040"/>
                  </a:moveTo>
                  <a:lnTo>
                    <a:pt x="495270" y="2042530"/>
                  </a:lnTo>
                  <a:lnTo>
                    <a:pt x="395333" y="1838884"/>
                  </a:lnTo>
                  <a:lnTo>
                    <a:pt x="383119" y="1625905"/>
                  </a:lnTo>
                  <a:lnTo>
                    <a:pt x="393517" y="1527400"/>
                  </a:lnTo>
                  <a:lnTo>
                    <a:pt x="899793" y="1527400"/>
                  </a:lnTo>
                  <a:lnTo>
                    <a:pt x="931114" y="1590299"/>
                  </a:lnTo>
                  <a:lnTo>
                    <a:pt x="992986" y="1788751"/>
                  </a:lnTo>
                  <a:lnTo>
                    <a:pt x="967135" y="1996536"/>
                  </a:lnTo>
                  <a:lnTo>
                    <a:pt x="748040" y="2113040"/>
                  </a:lnTo>
                  <a:close/>
                </a:path>
              </a:pathLst>
            </a:custGeom>
            <a:solidFill>
              <a:srgbClr val="FF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6350" y="1046996"/>
              <a:ext cx="500380" cy="633730"/>
            </a:xfrm>
            <a:custGeom>
              <a:avLst/>
              <a:gdLst/>
              <a:ahLst/>
              <a:cxnLst/>
              <a:rect l="l" t="t" r="r" b="b"/>
              <a:pathLst>
                <a:path w="500380" h="633730">
                  <a:moveTo>
                    <a:pt x="318314" y="633259"/>
                  </a:moveTo>
                  <a:lnTo>
                    <a:pt x="269409" y="630702"/>
                  </a:lnTo>
                  <a:lnTo>
                    <a:pt x="216594" y="619901"/>
                  </a:lnTo>
                  <a:lnTo>
                    <a:pt x="164908" y="605041"/>
                  </a:lnTo>
                  <a:lnTo>
                    <a:pt x="119313" y="589536"/>
                  </a:lnTo>
                  <a:lnTo>
                    <a:pt x="80303" y="572064"/>
                  </a:lnTo>
                  <a:lnTo>
                    <a:pt x="24015" y="525915"/>
                  </a:lnTo>
                  <a:lnTo>
                    <a:pt x="0" y="456000"/>
                  </a:lnTo>
                  <a:lnTo>
                    <a:pt x="1330" y="408819"/>
                  </a:lnTo>
                  <a:lnTo>
                    <a:pt x="12211" y="351724"/>
                  </a:lnTo>
                  <a:lnTo>
                    <a:pt x="28435" y="300666"/>
                  </a:lnTo>
                  <a:lnTo>
                    <a:pt x="50459" y="250431"/>
                  </a:lnTo>
                  <a:lnTo>
                    <a:pt x="77139" y="202034"/>
                  </a:lnTo>
                  <a:lnTo>
                    <a:pt x="107334" y="156491"/>
                  </a:lnTo>
                  <a:lnTo>
                    <a:pt x="139903" y="114817"/>
                  </a:lnTo>
                  <a:lnTo>
                    <a:pt x="173703" y="78026"/>
                  </a:lnTo>
                  <a:lnTo>
                    <a:pt x="207592" y="47134"/>
                  </a:lnTo>
                  <a:lnTo>
                    <a:pt x="240429" y="23155"/>
                  </a:lnTo>
                  <a:lnTo>
                    <a:pt x="298379" y="0"/>
                  </a:lnTo>
                  <a:lnTo>
                    <a:pt x="321208" y="2852"/>
                  </a:lnTo>
                  <a:lnTo>
                    <a:pt x="368342" y="31864"/>
                  </a:lnTo>
                  <a:lnTo>
                    <a:pt x="416406" y="85576"/>
                  </a:lnTo>
                  <a:lnTo>
                    <a:pt x="438717" y="122928"/>
                  </a:lnTo>
                  <a:lnTo>
                    <a:pt x="458775" y="167933"/>
                  </a:lnTo>
                  <a:lnTo>
                    <a:pt x="475753" y="221085"/>
                  </a:lnTo>
                  <a:lnTo>
                    <a:pt x="488822" y="282877"/>
                  </a:lnTo>
                  <a:lnTo>
                    <a:pt x="497155" y="353801"/>
                  </a:lnTo>
                  <a:lnTo>
                    <a:pt x="499923" y="434351"/>
                  </a:lnTo>
                  <a:lnTo>
                    <a:pt x="495468" y="484827"/>
                  </a:lnTo>
                  <a:lnTo>
                    <a:pt x="482834" y="528227"/>
                  </a:lnTo>
                  <a:lnTo>
                    <a:pt x="462630" y="564386"/>
                  </a:lnTo>
                  <a:lnTo>
                    <a:pt x="435466" y="593136"/>
                  </a:lnTo>
                  <a:lnTo>
                    <a:pt x="401952" y="614309"/>
                  </a:lnTo>
                  <a:lnTo>
                    <a:pt x="362698" y="627739"/>
                  </a:lnTo>
                  <a:lnTo>
                    <a:pt x="318314" y="633259"/>
                  </a:lnTo>
                  <a:close/>
                </a:path>
              </a:pathLst>
            </a:custGeom>
            <a:solidFill>
              <a:srgbClr val="FF5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7307" y="0"/>
              <a:ext cx="2657475" cy="1557020"/>
            </a:xfrm>
            <a:custGeom>
              <a:avLst/>
              <a:gdLst/>
              <a:ahLst/>
              <a:cxnLst/>
              <a:rect l="l" t="t" r="r" b="b"/>
              <a:pathLst>
                <a:path w="2657475" h="1557020">
                  <a:moveTo>
                    <a:pt x="1261321" y="1075031"/>
                  </a:moveTo>
                  <a:lnTo>
                    <a:pt x="1720168" y="322678"/>
                  </a:lnTo>
                  <a:lnTo>
                    <a:pt x="1835988" y="419029"/>
                  </a:lnTo>
                  <a:lnTo>
                    <a:pt x="1884437" y="449248"/>
                  </a:lnTo>
                  <a:lnTo>
                    <a:pt x="2174021" y="713614"/>
                  </a:lnTo>
                  <a:lnTo>
                    <a:pt x="2425905" y="1072222"/>
                  </a:lnTo>
                  <a:lnTo>
                    <a:pt x="2414042" y="1423978"/>
                  </a:lnTo>
                  <a:lnTo>
                    <a:pt x="2368748" y="1477298"/>
                  </a:lnTo>
                  <a:lnTo>
                    <a:pt x="2315018" y="1516196"/>
                  </a:lnTo>
                  <a:lnTo>
                    <a:pt x="2253889" y="1541609"/>
                  </a:lnTo>
                  <a:lnTo>
                    <a:pt x="2186397" y="1554474"/>
                  </a:lnTo>
                  <a:lnTo>
                    <a:pt x="2150588" y="1556493"/>
                  </a:lnTo>
                  <a:lnTo>
                    <a:pt x="2113578" y="1555726"/>
                  </a:lnTo>
                  <a:lnTo>
                    <a:pt x="2075496" y="1552291"/>
                  </a:lnTo>
                  <a:lnTo>
                    <a:pt x="2036471" y="1546304"/>
                  </a:lnTo>
                  <a:lnTo>
                    <a:pt x="1996633" y="1537883"/>
                  </a:lnTo>
                  <a:lnTo>
                    <a:pt x="1956111" y="1527144"/>
                  </a:lnTo>
                  <a:lnTo>
                    <a:pt x="1915035" y="1514205"/>
                  </a:lnTo>
                  <a:lnTo>
                    <a:pt x="1873535" y="1499183"/>
                  </a:lnTo>
                  <a:lnTo>
                    <a:pt x="1831740" y="1482195"/>
                  </a:lnTo>
                  <a:lnTo>
                    <a:pt x="1789780" y="1463358"/>
                  </a:lnTo>
                  <a:lnTo>
                    <a:pt x="1747785" y="1442788"/>
                  </a:lnTo>
                  <a:lnTo>
                    <a:pt x="1705883" y="1420604"/>
                  </a:lnTo>
                  <a:lnTo>
                    <a:pt x="1664205" y="1396923"/>
                  </a:lnTo>
                  <a:lnTo>
                    <a:pt x="1622881" y="1371860"/>
                  </a:lnTo>
                  <a:lnTo>
                    <a:pt x="1582039" y="1345534"/>
                  </a:lnTo>
                  <a:lnTo>
                    <a:pt x="1541809" y="1318062"/>
                  </a:lnTo>
                  <a:lnTo>
                    <a:pt x="1502322" y="1289561"/>
                  </a:lnTo>
                  <a:lnTo>
                    <a:pt x="1463706" y="1260147"/>
                  </a:lnTo>
                  <a:lnTo>
                    <a:pt x="1426091" y="1229938"/>
                  </a:lnTo>
                  <a:lnTo>
                    <a:pt x="1389608" y="1199052"/>
                  </a:lnTo>
                  <a:lnTo>
                    <a:pt x="1354384" y="1167604"/>
                  </a:lnTo>
                  <a:lnTo>
                    <a:pt x="1320551" y="1135712"/>
                  </a:lnTo>
                  <a:lnTo>
                    <a:pt x="1288237" y="1103494"/>
                  </a:lnTo>
                  <a:lnTo>
                    <a:pt x="1261321" y="1075031"/>
                  </a:lnTo>
                  <a:close/>
                </a:path>
                <a:path w="2657475" h="1557020">
                  <a:moveTo>
                    <a:pt x="596124" y="0"/>
                  </a:moveTo>
                  <a:lnTo>
                    <a:pt x="2498080" y="0"/>
                  </a:lnTo>
                  <a:lnTo>
                    <a:pt x="2536124" y="25547"/>
                  </a:lnTo>
                  <a:lnTo>
                    <a:pt x="2657465" y="425087"/>
                  </a:lnTo>
                  <a:lnTo>
                    <a:pt x="2419113" y="650135"/>
                  </a:lnTo>
                  <a:lnTo>
                    <a:pt x="2107128" y="588149"/>
                  </a:lnTo>
                  <a:lnTo>
                    <a:pt x="1884437" y="449248"/>
                  </a:lnTo>
                  <a:lnTo>
                    <a:pt x="1868680" y="434863"/>
                  </a:lnTo>
                  <a:lnTo>
                    <a:pt x="1720168" y="322678"/>
                  </a:lnTo>
                  <a:lnTo>
                    <a:pt x="1261321" y="1075031"/>
                  </a:lnTo>
                  <a:lnTo>
                    <a:pt x="1257572" y="1071066"/>
                  </a:lnTo>
                  <a:lnTo>
                    <a:pt x="1228686" y="1038546"/>
                  </a:lnTo>
                  <a:lnTo>
                    <a:pt x="1201709" y="1006051"/>
                  </a:lnTo>
                  <a:lnTo>
                    <a:pt x="1176769" y="973697"/>
                  </a:lnTo>
                  <a:lnTo>
                    <a:pt x="1153997" y="941601"/>
                  </a:lnTo>
                  <a:lnTo>
                    <a:pt x="1115474" y="878656"/>
                  </a:lnTo>
                  <a:lnTo>
                    <a:pt x="1087176" y="818151"/>
                  </a:lnTo>
                  <a:lnTo>
                    <a:pt x="1070141" y="761023"/>
                  </a:lnTo>
                  <a:lnTo>
                    <a:pt x="843620" y="1132440"/>
                  </a:lnTo>
                  <a:lnTo>
                    <a:pt x="576013" y="1057146"/>
                  </a:lnTo>
                  <a:lnTo>
                    <a:pt x="378907" y="750509"/>
                  </a:lnTo>
                  <a:lnTo>
                    <a:pt x="428157" y="368913"/>
                  </a:lnTo>
                  <a:lnTo>
                    <a:pt x="570268" y="43663"/>
                  </a:lnTo>
                  <a:lnTo>
                    <a:pt x="596124" y="0"/>
                  </a:lnTo>
                  <a:close/>
                </a:path>
                <a:path w="2657475" h="1557020">
                  <a:moveTo>
                    <a:pt x="1720168" y="322678"/>
                  </a:moveTo>
                  <a:lnTo>
                    <a:pt x="1868680" y="434863"/>
                  </a:lnTo>
                  <a:lnTo>
                    <a:pt x="1884437" y="449248"/>
                  </a:lnTo>
                  <a:lnTo>
                    <a:pt x="1835988" y="419029"/>
                  </a:lnTo>
                  <a:lnTo>
                    <a:pt x="1720168" y="322678"/>
                  </a:lnTo>
                  <a:close/>
                </a:path>
                <a:path w="2657475" h="1557020">
                  <a:moveTo>
                    <a:pt x="843620" y="1132440"/>
                  </a:moveTo>
                  <a:lnTo>
                    <a:pt x="1070141" y="761023"/>
                  </a:lnTo>
                  <a:lnTo>
                    <a:pt x="1062580" y="849552"/>
                  </a:lnTo>
                  <a:lnTo>
                    <a:pt x="1008800" y="1021778"/>
                  </a:lnTo>
                  <a:lnTo>
                    <a:pt x="862159" y="1137657"/>
                  </a:lnTo>
                  <a:lnTo>
                    <a:pt x="843620" y="1132440"/>
                  </a:lnTo>
                  <a:close/>
                </a:path>
                <a:path w="2657475" h="1557020">
                  <a:moveTo>
                    <a:pt x="116079" y="0"/>
                  </a:moveTo>
                  <a:lnTo>
                    <a:pt x="593790" y="0"/>
                  </a:lnTo>
                  <a:lnTo>
                    <a:pt x="581072" y="20613"/>
                  </a:lnTo>
                  <a:lnTo>
                    <a:pt x="411056" y="257879"/>
                  </a:lnTo>
                  <a:lnTo>
                    <a:pt x="204722" y="458307"/>
                  </a:lnTo>
                  <a:lnTo>
                    <a:pt x="25087" y="462339"/>
                  </a:lnTo>
                  <a:lnTo>
                    <a:pt x="14663" y="448905"/>
                  </a:lnTo>
                  <a:lnTo>
                    <a:pt x="7094" y="432724"/>
                  </a:lnTo>
                  <a:lnTo>
                    <a:pt x="2249" y="413892"/>
                  </a:lnTo>
                  <a:lnTo>
                    <a:pt x="0" y="392504"/>
                  </a:lnTo>
                  <a:lnTo>
                    <a:pt x="216" y="368653"/>
                  </a:lnTo>
                  <a:lnTo>
                    <a:pt x="7528" y="313942"/>
                  </a:lnTo>
                  <a:lnTo>
                    <a:pt x="23153" y="250516"/>
                  </a:lnTo>
                  <a:lnTo>
                    <a:pt x="46054" y="179133"/>
                  </a:lnTo>
                  <a:lnTo>
                    <a:pt x="59910" y="140693"/>
                  </a:lnTo>
                  <a:lnTo>
                    <a:pt x="75198" y="100548"/>
                  </a:lnTo>
                  <a:lnTo>
                    <a:pt x="91788" y="58791"/>
                  </a:lnTo>
                  <a:lnTo>
                    <a:pt x="116079" y="0"/>
                  </a:lnTo>
                  <a:close/>
                </a:path>
              </a:pathLst>
            </a:custGeom>
            <a:solidFill>
              <a:srgbClr val="FD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4994025" y="0"/>
            <a:ext cx="982344" cy="698500"/>
          </a:xfrm>
          <a:custGeom>
            <a:avLst/>
            <a:gdLst/>
            <a:ahLst/>
            <a:cxnLst/>
            <a:rect l="l" t="t" r="r" b="b"/>
            <a:pathLst>
              <a:path w="982345" h="698500">
                <a:moveTo>
                  <a:pt x="961566" y="698155"/>
                </a:moveTo>
                <a:lnTo>
                  <a:pt x="852236" y="690059"/>
                </a:lnTo>
                <a:lnTo>
                  <a:pt x="596527" y="637907"/>
                </a:lnTo>
                <a:lnTo>
                  <a:pt x="302863" y="499905"/>
                </a:lnTo>
                <a:lnTo>
                  <a:pt x="79667" y="234259"/>
                </a:lnTo>
                <a:lnTo>
                  <a:pt x="0" y="0"/>
                </a:lnTo>
                <a:lnTo>
                  <a:pt x="835266" y="0"/>
                </a:lnTo>
                <a:lnTo>
                  <a:pt x="941121" y="235606"/>
                </a:lnTo>
                <a:lnTo>
                  <a:pt x="981822" y="476793"/>
                </a:lnTo>
                <a:lnTo>
                  <a:pt x="973965" y="638869"/>
                </a:lnTo>
                <a:lnTo>
                  <a:pt x="961566" y="698155"/>
                </a:lnTo>
                <a:close/>
              </a:path>
            </a:pathLst>
          </a:custGeom>
          <a:solidFill>
            <a:srgbClr val="9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523297"/>
            <a:ext cx="779145" cy="1199515"/>
          </a:xfrm>
          <a:custGeom>
            <a:avLst/>
            <a:gdLst/>
            <a:ahLst/>
            <a:cxnLst/>
            <a:rect l="l" t="t" r="r" b="b"/>
            <a:pathLst>
              <a:path w="779145" h="1199515">
                <a:moveTo>
                  <a:pt x="748840" y="520252"/>
                </a:moveTo>
                <a:lnTo>
                  <a:pt x="309053" y="244086"/>
                </a:lnTo>
                <a:lnTo>
                  <a:pt x="371414" y="227790"/>
                </a:lnTo>
                <a:lnTo>
                  <a:pt x="514474" y="218300"/>
                </a:lnTo>
                <a:lnTo>
                  <a:pt x="672191" y="274716"/>
                </a:lnTo>
                <a:lnTo>
                  <a:pt x="778526" y="456137"/>
                </a:lnTo>
                <a:lnTo>
                  <a:pt x="748840" y="520252"/>
                </a:lnTo>
                <a:close/>
              </a:path>
              <a:path w="779145" h="1199515">
                <a:moveTo>
                  <a:pt x="0" y="1199332"/>
                </a:moveTo>
                <a:lnTo>
                  <a:pt x="0" y="12363"/>
                </a:lnTo>
                <a:lnTo>
                  <a:pt x="14442" y="7213"/>
                </a:lnTo>
                <a:lnTo>
                  <a:pt x="63999" y="0"/>
                </a:lnTo>
                <a:lnTo>
                  <a:pt x="110070" y="2902"/>
                </a:lnTo>
                <a:lnTo>
                  <a:pt x="152298" y="14466"/>
                </a:lnTo>
                <a:lnTo>
                  <a:pt x="190328" y="33235"/>
                </a:lnTo>
                <a:lnTo>
                  <a:pt x="223803" y="57754"/>
                </a:lnTo>
                <a:lnTo>
                  <a:pt x="252366" y="86566"/>
                </a:lnTo>
                <a:lnTo>
                  <a:pt x="275663" y="118217"/>
                </a:lnTo>
                <a:lnTo>
                  <a:pt x="305030" y="184209"/>
                </a:lnTo>
                <a:lnTo>
                  <a:pt x="310387" y="215640"/>
                </a:lnTo>
                <a:lnTo>
                  <a:pt x="309053" y="244086"/>
                </a:lnTo>
                <a:lnTo>
                  <a:pt x="748840" y="520252"/>
                </a:lnTo>
                <a:lnTo>
                  <a:pt x="655851" y="721083"/>
                </a:lnTo>
                <a:lnTo>
                  <a:pt x="318318" y="999585"/>
                </a:lnTo>
                <a:lnTo>
                  <a:pt x="0" y="1199332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138136" y="8155988"/>
            <a:ext cx="1250315" cy="1742439"/>
          </a:xfrm>
          <a:custGeom>
            <a:avLst/>
            <a:gdLst/>
            <a:ahLst/>
            <a:cxnLst/>
            <a:rect l="l" t="t" r="r" b="b"/>
            <a:pathLst>
              <a:path w="1250315" h="1742440">
                <a:moveTo>
                  <a:pt x="753359" y="1742029"/>
                </a:moveTo>
                <a:lnTo>
                  <a:pt x="612842" y="1544732"/>
                </a:lnTo>
                <a:lnTo>
                  <a:pt x="315867" y="1090867"/>
                </a:lnTo>
                <a:lnTo>
                  <a:pt x="49298" y="587473"/>
                </a:lnTo>
                <a:lnTo>
                  <a:pt x="0" y="241586"/>
                </a:lnTo>
                <a:lnTo>
                  <a:pt x="32094" y="196490"/>
                </a:lnTo>
                <a:lnTo>
                  <a:pt x="67162" y="159890"/>
                </a:lnTo>
                <a:lnTo>
                  <a:pt x="104601" y="131231"/>
                </a:lnTo>
                <a:lnTo>
                  <a:pt x="143806" y="109955"/>
                </a:lnTo>
                <a:lnTo>
                  <a:pt x="184175" y="95505"/>
                </a:lnTo>
                <a:lnTo>
                  <a:pt x="225102" y="87326"/>
                </a:lnTo>
                <a:lnTo>
                  <a:pt x="265984" y="84861"/>
                </a:lnTo>
                <a:lnTo>
                  <a:pt x="306218" y="87552"/>
                </a:lnTo>
                <a:lnTo>
                  <a:pt x="345200" y="94843"/>
                </a:lnTo>
                <a:lnTo>
                  <a:pt x="382325" y="106178"/>
                </a:lnTo>
                <a:lnTo>
                  <a:pt x="448593" y="138752"/>
                </a:lnTo>
                <a:lnTo>
                  <a:pt x="500192" y="180821"/>
                </a:lnTo>
                <a:lnTo>
                  <a:pt x="532291" y="227932"/>
                </a:lnTo>
                <a:lnTo>
                  <a:pt x="588026" y="165458"/>
                </a:lnTo>
                <a:lnTo>
                  <a:pt x="735926" y="52332"/>
                </a:lnTo>
                <a:lnTo>
                  <a:pt x="947031" y="0"/>
                </a:lnTo>
                <a:lnTo>
                  <a:pt x="1192379" y="119905"/>
                </a:lnTo>
                <a:lnTo>
                  <a:pt x="1250064" y="494862"/>
                </a:lnTo>
                <a:lnTo>
                  <a:pt x="1085119" y="1038967"/>
                </a:lnTo>
                <a:lnTo>
                  <a:pt x="864050" y="1529072"/>
                </a:lnTo>
                <a:lnTo>
                  <a:pt x="753359" y="1742029"/>
                </a:lnTo>
                <a:close/>
              </a:path>
            </a:pathLst>
          </a:custGeom>
          <a:solidFill>
            <a:srgbClr val="FFD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69390" y="0"/>
            <a:ext cx="2024380" cy="1205230"/>
          </a:xfrm>
          <a:custGeom>
            <a:avLst/>
            <a:gdLst/>
            <a:ahLst/>
            <a:cxnLst/>
            <a:rect l="l" t="t" r="r" b="b"/>
            <a:pathLst>
              <a:path w="2024380" h="1205230">
                <a:moveTo>
                  <a:pt x="2024215" y="643003"/>
                </a:moveTo>
                <a:lnTo>
                  <a:pt x="1425582" y="1204807"/>
                </a:lnTo>
                <a:lnTo>
                  <a:pt x="893386" y="465794"/>
                </a:lnTo>
                <a:lnTo>
                  <a:pt x="234188" y="775079"/>
                </a:lnTo>
                <a:lnTo>
                  <a:pt x="0" y="251589"/>
                </a:lnTo>
                <a:lnTo>
                  <a:pt x="384795" y="0"/>
                </a:lnTo>
                <a:lnTo>
                  <a:pt x="1614801" y="0"/>
                </a:lnTo>
                <a:lnTo>
                  <a:pt x="1548725" y="42775"/>
                </a:lnTo>
                <a:lnTo>
                  <a:pt x="2024215" y="643003"/>
                </a:lnTo>
                <a:close/>
              </a:path>
            </a:pathLst>
          </a:custGeom>
          <a:solidFill>
            <a:srgbClr val="D0E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373057" y="1365097"/>
            <a:ext cx="7541895" cy="4552315"/>
          </a:xfrm>
          <a:prstGeom prst="rect">
            <a:avLst/>
          </a:prstGeom>
        </p:spPr>
        <p:txBody>
          <a:bodyPr vert="horz" wrap="square" lIns="0" tIns="517525" rIns="0" bIns="0" rtlCol="0">
            <a:spAutoFit/>
          </a:bodyPr>
          <a:lstStyle/>
          <a:p>
            <a:pPr marL="12700" marR="5080" algn="ctr">
              <a:lnSpc>
                <a:spcPct val="75800"/>
              </a:lnSpc>
              <a:spcBef>
                <a:spcPts val="4075"/>
              </a:spcBef>
            </a:pPr>
            <a:r>
              <a:rPr sz="13600" spc="-1025" dirty="0"/>
              <a:t>Dinlediğiniz </a:t>
            </a:r>
            <a:r>
              <a:rPr sz="13600" spc="-1190" dirty="0"/>
              <a:t>için</a:t>
            </a:r>
            <a:endParaRPr sz="13600"/>
          </a:p>
          <a:p>
            <a:pPr algn="ctr">
              <a:lnSpc>
                <a:spcPct val="100000"/>
              </a:lnSpc>
              <a:spcBef>
                <a:spcPts val="2235"/>
              </a:spcBef>
            </a:pPr>
            <a:r>
              <a:rPr sz="3900" b="1" spc="295" dirty="0">
                <a:latin typeface="Trebuchet MS"/>
                <a:cs typeface="Trebuchet MS"/>
              </a:rPr>
              <a:t>TEŞEKKÜR</a:t>
            </a:r>
            <a:r>
              <a:rPr sz="3900" b="1" spc="-170" dirty="0">
                <a:latin typeface="Trebuchet MS"/>
                <a:cs typeface="Trebuchet MS"/>
              </a:rPr>
              <a:t> </a:t>
            </a:r>
            <a:r>
              <a:rPr sz="3900" b="1" spc="285" dirty="0">
                <a:latin typeface="Trebuchet MS"/>
                <a:cs typeface="Trebuchet MS"/>
              </a:rPr>
              <a:t>EDERİM.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30454" y="7170335"/>
            <a:ext cx="822705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00"/>
              </a:spcBef>
              <a:tabLst>
                <a:tab pos="1388745" algn="l"/>
              </a:tabLst>
            </a:pPr>
            <a:r>
              <a:rPr sz="2600" spc="-10" dirty="0">
                <a:solidFill>
                  <a:srgbClr val="292952"/>
                </a:solidFill>
                <a:latin typeface="Arial MT"/>
                <a:cs typeface="Arial MT"/>
              </a:rPr>
              <a:t>Kaynak:</a:t>
            </a:r>
            <a:r>
              <a:rPr sz="2600" dirty="0">
                <a:solidFill>
                  <a:srgbClr val="292952"/>
                </a:solidFill>
                <a:latin typeface="Arial MT"/>
                <a:cs typeface="Arial MT"/>
              </a:rPr>
              <a:t>	TÜYNÜKLÜ</a:t>
            </a:r>
            <a:r>
              <a:rPr sz="2600" spc="-70" dirty="0">
                <a:solidFill>
                  <a:srgbClr val="292952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92952"/>
                </a:solidFill>
                <a:latin typeface="Arial MT"/>
                <a:cs typeface="Arial MT"/>
              </a:rPr>
              <a:t>A.,</a:t>
            </a:r>
            <a:r>
              <a:rPr sz="2600" spc="-65" dirty="0">
                <a:solidFill>
                  <a:srgbClr val="292952"/>
                </a:solidFill>
                <a:latin typeface="Arial MT"/>
                <a:cs typeface="Arial MT"/>
              </a:rPr>
              <a:t> </a:t>
            </a:r>
            <a:r>
              <a:rPr sz="2600" i="1" dirty="0">
                <a:solidFill>
                  <a:srgbClr val="292952"/>
                </a:solidFill>
                <a:latin typeface="Arial"/>
                <a:cs typeface="Arial"/>
              </a:rPr>
              <a:t>Akran</a:t>
            </a:r>
            <a:r>
              <a:rPr sz="2600" i="1" spc="-7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600" i="1" spc="-10" dirty="0">
                <a:solidFill>
                  <a:srgbClr val="292952"/>
                </a:solidFill>
                <a:latin typeface="Arial"/>
                <a:cs typeface="Arial"/>
              </a:rPr>
              <a:t>Arabulucu/Barışyapıcı </a:t>
            </a:r>
            <a:r>
              <a:rPr sz="2600" i="1" dirty="0">
                <a:solidFill>
                  <a:srgbClr val="292952"/>
                </a:solidFill>
                <a:latin typeface="Arial"/>
                <a:cs typeface="Arial"/>
              </a:rPr>
              <a:t>Lider</a:t>
            </a:r>
            <a:r>
              <a:rPr sz="2600" i="1" spc="-100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292952"/>
                </a:solidFill>
                <a:latin typeface="Arial"/>
                <a:cs typeface="Arial"/>
              </a:rPr>
              <a:t>Öğrenci</a:t>
            </a:r>
            <a:r>
              <a:rPr sz="2600" i="1" spc="-9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292952"/>
                </a:solidFill>
                <a:latin typeface="Arial"/>
                <a:cs typeface="Arial"/>
              </a:rPr>
              <a:t>Programı</a:t>
            </a:r>
            <a:r>
              <a:rPr sz="2600" i="1" spc="-9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292952"/>
                </a:solidFill>
                <a:latin typeface="Arial"/>
                <a:cs typeface="Arial"/>
              </a:rPr>
              <a:t>Öğrenci</a:t>
            </a:r>
            <a:r>
              <a:rPr sz="2600" i="1" spc="-9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292952"/>
                </a:solidFill>
                <a:latin typeface="Arial"/>
                <a:cs typeface="Arial"/>
              </a:rPr>
              <a:t>Uygulama</a:t>
            </a:r>
            <a:r>
              <a:rPr sz="2600" i="1" spc="-9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292952"/>
                </a:solidFill>
                <a:latin typeface="Arial"/>
                <a:cs typeface="Arial"/>
              </a:rPr>
              <a:t>Kitabı,</a:t>
            </a:r>
            <a:r>
              <a:rPr sz="2600" i="1" spc="-95" dirty="0">
                <a:solidFill>
                  <a:srgbClr val="292952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292952"/>
                </a:solidFill>
                <a:latin typeface="Arial MT"/>
                <a:cs typeface="Arial MT"/>
              </a:rPr>
              <a:t>2015, Ankara</a:t>
            </a:r>
            <a:endParaRPr sz="2600" dirty="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33241" y="6145610"/>
            <a:ext cx="1823085" cy="638175"/>
          </a:xfrm>
          <a:custGeom>
            <a:avLst/>
            <a:gdLst/>
            <a:ahLst/>
            <a:cxnLst/>
            <a:rect l="l" t="t" r="r" b="b"/>
            <a:pathLst>
              <a:path w="1823084" h="638175">
                <a:moveTo>
                  <a:pt x="689666" y="638175"/>
                </a:moveTo>
                <a:lnTo>
                  <a:pt x="397172" y="297288"/>
                </a:lnTo>
                <a:lnTo>
                  <a:pt x="80492" y="635920"/>
                </a:lnTo>
                <a:lnTo>
                  <a:pt x="0" y="561503"/>
                </a:lnTo>
                <a:lnTo>
                  <a:pt x="400573" y="133798"/>
                </a:lnTo>
                <a:lnTo>
                  <a:pt x="697602" y="479570"/>
                </a:lnTo>
                <a:lnTo>
                  <a:pt x="1197942" y="0"/>
                </a:lnTo>
                <a:lnTo>
                  <a:pt x="1352125" y="388241"/>
                </a:lnTo>
                <a:lnTo>
                  <a:pt x="1627991" y="52993"/>
                </a:lnTo>
                <a:lnTo>
                  <a:pt x="1822988" y="515651"/>
                </a:lnTo>
                <a:lnTo>
                  <a:pt x="1722088" y="557745"/>
                </a:lnTo>
                <a:lnTo>
                  <a:pt x="1597381" y="262335"/>
                </a:lnTo>
                <a:lnTo>
                  <a:pt x="1318491" y="600966"/>
                </a:lnTo>
                <a:lnTo>
                  <a:pt x="1155995" y="191678"/>
                </a:lnTo>
                <a:lnTo>
                  <a:pt x="689666" y="638175"/>
                </a:lnTo>
                <a:close/>
              </a:path>
            </a:pathLst>
          </a:custGeom>
          <a:solidFill>
            <a:srgbClr val="FFEFD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122035" cy="10287000"/>
            </a:xfrm>
            <a:custGeom>
              <a:avLst/>
              <a:gdLst/>
              <a:ahLst/>
              <a:cxnLst/>
              <a:rect l="l" t="t" r="r" b="b"/>
              <a:pathLst>
                <a:path w="6122035" h="10287000">
                  <a:moveTo>
                    <a:pt x="0" y="10286999"/>
                  </a:moveTo>
                  <a:lnTo>
                    <a:pt x="6121965" y="10286999"/>
                  </a:lnTo>
                  <a:lnTo>
                    <a:pt x="6121965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D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21965" y="0"/>
              <a:ext cx="12166600" cy="10287000"/>
            </a:xfrm>
            <a:custGeom>
              <a:avLst/>
              <a:gdLst/>
              <a:ahLst/>
              <a:cxnLst/>
              <a:rect l="l" t="t" r="r" b="b"/>
              <a:pathLst>
                <a:path w="12166600" h="10287000">
                  <a:moveTo>
                    <a:pt x="1216603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2166034" y="0"/>
                  </a:lnTo>
                  <a:lnTo>
                    <a:pt x="12166034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22010" y="551138"/>
              <a:ext cx="842644" cy="1253490"/>
            </a:xfrm>
            <a:custGeom>
              <a:avLst/>
              <a:gdLst/>
              <a:ahLst/>
              <a:cxnLst/>
              <a:rect l="l" t="t" r="r" b="b"/>
              <a:pathLst>
                <a:path w="842645" h="1253489">
                  <a:moveTo>
                    <a:pt x="842481" y="626502"/>
                  </a:moveTo>
                  <a:lnTo>
                    <a:pt x="0" y="1253006"/>
                  </a:lnTo>
                  <a:lnTo>
                    <a:pt x="0" y="0"/>
                  </a:lnTo>
                  <a:lnTo>
                    <a:pt x="842481" y="626502"/>
                  </a:lnTo>
                  <a:close/>
                </a:path>
                <a:path w="842645" h="1253489">
                  <a:moveTo>
                    <a:pt x="842481" y="0"/>
                  </a:moveTo>
                  <a:lnTo>
                    <a:pt x="842481" y="626502"/>
                  </a:lnTo>
                  <a:lnTo>
                    <a:pt x="0" y="0"/>
                  </a:lnTo>
                  <a:lnTo>
                    <a:pt x="842481" y="0"/>
                  </a:lnTo>
                  <a:close/>
                </a:path>
              </a:pathLst>
            </a:custGeom>
            <a:solidFill>
              <a:srgbClr val="FD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896" y="6160451"/>
              <a:ext cx="2362199" cy="24383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132" y="2193218"/>
            <a:ext cx="3333750" cy="321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6300"/>
              </a:lnSpc>
              <a:spcBef>
                <a:spcPts val="100"/>
              </a:spcBef>
            </a:pPr>
            <a:r>
              <a:rPr sz="3600" b="1" spc="45" dirty="0">
                <a:solidFill>
                  <a:srgbClr val="292952"/>
                </a:solidFill>
                <a:latin typeface="Trebuchet MS"/>
                <a:cs typeface="Trebuchet MS"/>
              </a:rPr>
              <a:t>Kişiler</a:t>
            </a:r>
            <a:r>
              <a:rPr sz="3600" b="1" spc="-16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292952"/>
                </a:solidFill>
                <a:latin typeface="Trebuchet MS"/>
                <a:cs typeface="Trebuchet MS"/>
              </a:rPr>
              <a:t>Arası </a:t>
            </a:r>
            <a:r>
              <a:rPr sz="3600" b="1" spc="90" dirty="0">
                <a:solidFill>
                  <a:srgbClr val="292952"/>
                </a:solidFill>
                <a:latin typeface="Trebuchet MS"/>
                <a:cs typeface="Trebuchet MS"/>
              </a:rPr>
              <a:t>Anlaşmazlıklar </a:t>
            </a:r>
            <a:r>
              <a:rPr sz="3600" b="1" spc="120" dirty="0">
                <a:solidFill>
                  <a:srgbClr val="292952"/>
                </a:solidFill>
                <a:latin typeface="Trebuchet MS"/>
                <a:cs typeface="Trebuchet MS"/>
              </a:rPr>
              <a:t>Hakkında </a:t>
            </a:r>
            <a:r>
              <a:rPr sz="3600" b="1" spc="80" dirty="0">
                <a:solidFill>
                  <a:srgbClr val="292952"/>
                </a:solidFill>
                <a:latin typeface="Trebuchet MS"/>
                <a:cs typeface="Trebuchet MS"/>
              </a:rPr>
              <a:t>Bilmemiz </a:t>
            </a:r>
            <a:r>
              <a:rPr sz="3600" b="1" spc="75" dirty="0">
                <a:solidFill>
                  <a:srgbClr val="292952"/>
                </a:solidFill>
                <a:latin typeface="Trebuchet MS"/>
                <a:cs typeface="Trebuchet MS"/>
              </a:rPr>
              <a:t>Gerekenler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7596" y="861695"/>
            <a:ext cx="9939655" cy="768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dirty="0">
                <a:solidFill>
                  <a:srgbClr val="292952"/>
                </a:solidFill>
                <a:latin typeface="Tahoma"/>
                <a:cs typeface="Tahoma"/>
              </a:rPr>
              <a:t>Fırtınaların,</a:t>
            </a:r>
            <a:r>
              <a:rPr sz="3600" spc="-2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45" dirty="0">
                <a:solidFill>
                  <a:srgbClr val="292952"/>
                </a:solidFill>
                <a:latin typeface="Tahoma"/>
                <a:cs typeface="Tahoma"/>
              </a:rPr>
              <a:t>yerküre</a:t>
            </a:r>
            <a:r>
              <a:rPr sz="3600" spc="-21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00" dirty="0">
                <a:solidFill>
                  <a:srgbClr val="292952"/>
                </a:solidFill>
                <a:latin typeface="Tahoma"/>
                <a:cs typeface="Tahoma"/>
              </a:rPr>
              <a:t>hava</a:t>
            </a:r>
            <a:r>
              <a:rPr sz="3600" spc="-21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25" dirty="0">
                <a:solidFill>
                  <a:srgbClr val="292952"/>
                </a:solidFill>
                <a:latin typeface="Tahoma"/>
                <a:cs typeface="Tahoma"/>
              </a:rPr>
              <a:t>sisteminin</a:t>
            </a:r>
            <a:r>
              <a:rPr sz="3600" spc="-21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35" dirty="0">
                <a:solidFill>
                  <a:srgbClr val="292952"/>
                </a:solidFill>
                <a:latin typeface="Tahoma"/>
                <a:cs typeface="Tahoma"/>
              </a:rPr>
              <a:t>kaçınılmaz </a:t>
            </a:r>
            <a:r>
              <a:rPr sz="3600" spc="170" dirty="0">
                <a:solidFill>
                  <a:srgbClr val="292952"/>
                </a:solidFill>
                <a:latin typeface="Tahoma"/>
                <a:cs typeface="Tahoma"/>
              </a:rPr>
              <a:t>ve</a:t>
            </a:r>
            <a:r>
              <a:rPr sz="36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35" dirty="0">
                <a:solidFill>
                  <a:srgbClr val="292952"/>
                </a:solidFill>
                <a:latin typeface="Tahoma"/>
                <a:cs typeface="Tahoma"/>
              </a:rPr>
              <a:t>doğal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95" dirty="0">
                <a:solidFill>
                  <a:srgbClr val="292952"/>
                </a:solidFill>
                <a:latin typeface="Tahoma"/>
                <a:cs typeface="Tahoma"/>
              </a:rPr>
              <a:t>bir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55" dirty="0">
                <a:solidFill>
                  <a:srgbClr val="292952"/>
                </a:solidFill>
                <a:latin typeface="Tahoma"/>
                <a:cs typeface="Tahoma"/>
              </a:rPr>
              <a:t>parçası</a:t>
            </a:r>
            <a:r>
              <a:rPr sz="36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25" dirty="0">
                <a:solidFill>
                  <a:srgbClr val="292952"/>
                </a:solidFill>
                <a:latin typeface="Tahoma"/>
                <a:cs typeface="Tahoma"/>
              </a:rPr>
              <a:t>olduğu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-35" dirty="0">
                <a:solidFill>
                  <a:srgbClr val="292952"/>
                </a:solidFill>
                <a:latin typeface="Tahoma"/>
                <a:cs typeface="Tahoma"/>
              </a:rPr>
              <a:t>gibi,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85" dirty="0">
                <a:solidFill>
                  <a:srgbClr val="292952"/>
                </a:solidFill>
                <a:latin typeface="Tahoma"/>
                <a:cs typeface="Tahoma"/>
              </a:rPr>
              <a:t>kişilerarası </a:t>
            </a:r>
            <a:r>
              <a:rPr sz="3600" spc="105" dirty="0">
                <a:solidFill>
                  <a:srgbClr val="292952"/>
                </a:solidFill>
                <a:latin typeface="Tahoma"/>
                <a:cs typeface="Tahoma"/>
              </a:rPr>
              <a:t>anlaşmazlıklar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45" dirty="0">
                <a:solidFill>
                  <a:srgbClr val="292952"/>
                </a:solidFill>
                <a:latin typeface="Tahoma"/>
                <a:cs typeface="Tahoma"/>
              </a:rPr>
              <a:t>da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90" dirty="0">
                <a:solidFill>
                  <a:srgbClr val="292952"/>
                </a:solidFill>
                <a:latin typeface="Tahoma"/>
                <a:cs typeface="Tahoma"/>
              </a:rPr>
              <a:t>insan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60" dirty="0">
                <a:solidFill>
                  <a:srgbClr val="292952"/>
                </a:solidFill>
                <a:latin typeface="Tahoma"/>
                <a:cs typeface="Tahoma"/>
              </a:rPr>
              <a:t>ilişkilerinin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35" dirty="0">
                <a:solidFill>
                  <a:srgbClr val="292952"/>
                </a:solidFill>
                <a:latin typeface="Tahoma"/>
                <a:cs typeface="Tahoma"/>
              </a:rPr>
              <a:t>kaçınılmaz </a:t>
            </a:r>
            <a:r>
              <a:rPr sz="3600" spc="170" dirty="0">
                <a:solidFill>
                  <a:srgbClr val="292952"/>
                </a:solidFill>
                <a:latin typeface="Tahoma"/>
                <a:cs typeface="Tahoma"/>
              </a:rPr>
              <a:t>ve</a:t>
            </a:r>
            <a:r>
              <a:rPr sz="3600" spc="-24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35" dirty="0">
                <a:solidFill>
                  <a:srgbClr val="292952"/>
                </a:solidFill>
                <a:latin typeface="Tahoma"/>
                <a:cs typeface="Tahoma"/>
              </a:rPr>
              <a:t>doğal</a:t>
            </a:r>
            <a:r>
              <a:rPr sz="3600" spc="-24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95" dirty="0">
                <a:solidFill>
                  <a:srgbClr val="292952"/>
                </a:solidFill>
                <a:latin typeface="Tahoma"/>
                <a:cs typeface="Tahoma"/>
              </a:rPr>
              <a:t>bir</a:t>
            </a:r>
            <a:r>
              <a:rPr sz="3600" spc="-24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70" dirty="0">
                <a:solidFill>
                  <a:srgbClr val="292952"/>
                </a:solidFill>
                <a:latin typeface="Tahoma"/>
                <a:cs typeface="Tahoma"/>
              </a:rPr>
              <a:t>parçasıdır.</a:t>
            </a:r>
            <a:r>
              <a:rPr sz="3600" spc="-24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292952"/>
                </a:solidFill>
                <a:latin typeface="Tahoma"/>
                <a:cs typeface="Tahoma"/>
              </a:rPr>
              <a:t>Fırtınalar,</a:t>
            </a:r>
            <a:r>
              <a:rPr sz="3600" spc="-24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85" dirty="0">
                <a:solidFill>
                  <a:srgbClr val="292952"/>
                </a:solidFill>
                <a:latin typeface="Tahoma"/>
                <a:cs typeface="Tahoma"/>
              </a:rPr>
              <a:t>hafif </a:t>
            </a:r>
            <a:r>
              <a:rPr sz="3600" spc="170" dirty="0">
                <a:solidFill>
                  <a:srgbClr val="292952"/>
                </a:solidFill>
                <a:latin typeface="Tahoma"/>
                <a:cs typeface="Tahoma"/>
              </a:rPr>
              <a:t>çiselemeden</a:t>
            </a:r>
            <a:r>
              <a:rPr sz="3600" spc="-2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30" dirty="0">
                <a:solidFill>
                  <a:srgbClr val="292952"/>
                </a:solidFill>
                <a:latin typeface="Tahoma"/>
                <a:cs typeface="Tahoma"/>
              </a:rPr>
              <a:t>kasırgaya</a:t>
            </a:r>
            <a:r>
              <a:rPr sz="3600" spc="-2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35" dirty="0">
                <a:solidFill>
                  <a:srgbClr val="292952"/>
                </a:solidFill>
                <a:latin typeface="Tahoma"/>
                <a:cs typeface="Tahoma"/>
              </a:rPr>
              <a:t>kadar</a:t>
            </a:r>
            <a:r>
              <a:rPr sz="3600" spc="-2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90" dirty="0">
                <a:solidFill>
                  <a:srgbClr val="292952"/>
                </a:solidFill>
                <a:latin typeface="Tahoma"/>
                <a:cs typeface="Tahoma"/>
              </a:rPr>
              <a:t>varabilen</a:t>
            </a:r>
            <a:r>
              <a:rPr sz="3600" spc="-2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30" dirty="0">
                <a:solidFill>
                  <a:srgbClr val="292952"/>
                </a:solidFill>
                <a:latin typeface="Tahoma"/>
                <a:cs typeface="Tahoma"/>
              </a:rPr>
              <a:t>çeşitli </a:t>
            </a:r>
            <a:r>
              <a:rPr sz="3600" spc="150" dirty="0">
                <a:solidFill>
                  <a:srgbClr val="292952"/>
                </a:solidFill>
                <a:latin typeface="Tahoma"/>
                <a:cs typeface="Tahoma"/>
              </a:rPr>
              <a:t>şiddetlerde</a:t>
            </a:r>
            <a:r>
              <a:rPr sz="3600" spc="-28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90" dirty="0">
                <a:solidFill>
                  <a:srgbClr val="292952"/>
                </a:solidFill>
                <a:latin typeface="Tahoma"/>
                <a:cs typeface="Tahoma"/>
              </a:rPr>
              <a:t>görülebilmektedir.</a:t>
            </a:r>
            <a:r>
              <a:rPr sz="3600" spc="-28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75" dirty="0">
                <a:solidFill>
                  <a:srgbClr val="292952"/>
                </a:solidFill>
                <a:latin typeface="Tahoma"/>
                <a:cs typeface="Tahoma"/>
              </a:rPr>
              <a:t>Benzer</a:t>
            </a:r>
            <a:r>
              <a:rPr sz="3600" spc="-28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75" dirty="0">
                <a:solidFill>
                  <a:srgbClr val="292952"/>
                </a:solidFill>
                <a:latin typeface="Tahoma"/>
                <a:cs typeface="Tahoma"/>
              </a:rPr>
              <a:t>biçimde, </a:t>
            </a:r>
            <a:r>
              <a:rPr sz="3600" spc="95" dirty="0">
                <a:solidFill>
                  <a:srgbClr val="292952"/>
                </a:solidFill>
                <a:latin typeface="Tahoma"/>
                <a:cs typeface="Tahoma"/>
              </a:rPr>
              <a:t>anlaşmazlıkların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45" dirty="0">
                <a:solidFill>
                  <a:srgbClr val="292952"/>
                </a:solidFill>
                <a:latin typeface="Tahoma"/>
                <a:cs typeface="Tahoma"/>
              </a:rPr>
              <a:t>şiddeti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90" dirty="0">
                <a:solidFill>
                  <a:srgbClr val="292952"/>
                </a:solidFill>
                <a:latin typeface="Tahoma"/>
                <a:cs typeface="Tahoma"/>
              </a:rPr>
              <a:t>de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45" dirty="0">
                <a:solidFill>
                  <a:srgbClr val="292952"/>
                </a:solidFill>
                <a:latin typeface="Tahoma"/>
                <a:cs typeface="Tahoma"/>
              </a:rPr>
              <a:t>basit</a:t>
            </a:r>
            <a:r>
              <a:rPr sz="3600" spc="-2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75" dirty="0">
                <a:solidFill>
                  <a:srgbClr val="292952"/>
                </a:solidFill>
                <a:latin typeface="Tahoma"/>
                <a:cs typeface="Tahoma"/>
              </a:rPr>
              <a:t>kırgınlıklardan </a:t>
            </a:r>
            <a:r>
              <a:rPr sz="3600" spc="285" dirty="0">
                <a:solidFill>
                  <a:srgbClr val="292952"/>
                </a:solidFill>
                <a:latin typeface="Tahoma"/>
                <a:cs typeface="Tahoma"/>
              </a:rPr>
              <a:t>çok</a:t>
            </a:r>
            <a:r>
              <a:rPr sz="3600" spc="-30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25" dirty="0">
                <a:solidFill>
                  <a:srgbClr val="292952"/>
                </a:solidFill>
                <a:latin typeface="Tahoma"/>
                <a:cs typeface="Tahoma"/>
              </a:rPr>
              <a:t>şiddetli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40" dirty="0">
                <a:solidFill>
                  <a:srgbClr val="292952"/>
                </a:solidFill>
                <a:latin typeface="Tahoma"/>
                <a:cs typeface="Tahoma"/>
              </a:rPr>
              <a:t>yaşamsal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20" dirty="0">
                <a:solidFill>
                  <a:srgbClr val="292952"/>
                </a:solidFill>
                <a:latin typeface="Tahoma"/>
                <a:cs typeface="Tahoma"/>
              </a:rPr>
              <a:t>tehlike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90" dirty="0">
                <a:solidFill>
                  <a:srgbClr val="292952"/>
                </a:solidFill>
                <a:latin typeface="Tahoma"/>
                <a:cs typeface="Tahoma"/>
              </a:rPr>
              <a:t>yaratılmasına </a:t>
            </a:r>
            <a:r>
              <a:rPr sz="3600" spc="135" dirty="0">
                <a:solidFill>
                  <a:srgbClr val="292952"/>
                </a:solidFill>
                <a:latin typeface="Tahoma"/>
                <a:cs typeface="Tahoma"/>
              </a:rPr>
              <a:t>kadar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90" dirty="0">
                <a:solidFill>
                  <a:srgbClr val="292952"/>
                </a:solidFill>
                <a:latin typeface="Tahoma"/>
                <a:cs typeface="Tahoma"/>
              </a:rPr>
              <a:t>varabilen</a:t>
            </a:r>
            <a:r>
              <a:rPr sz="3600" spc="-2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40" dirty="0">
                <a:solidFill>
                  <a:srgbClr val="292952"/>
                </a:solidFill>
                <a:latin typeface="Tahoma"/>
                <a:cs typeface="Tahoma"/>
              </a:rPr>
              <a:t>çeşitli</a:t>
            </a:r>
            <a:r>
              <a:rPr sz="3600" spc="-29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20" dirty="0">
                <a:solidFill>
                  <a:srgbClr val="292952"/>
                </a:solidFill>
                <a:latin typeface="Tahoma"/>
                <a:cs typeface="Tahoma"/>
              </a:rPr>
              <a:t>boyutlarda </a:t>
            </a:r>
            <a:r>
              <a:rPr sz="3600" spc="95" dirty="0">
                <a:solidFill>
                  <a:srgbClr val="292952"/>
                </a:solidFill>
                <a:latin typeface="Tahoma"/>
                <a:cs typeface="Tahoma"/>
              </a:rPr>
              <a:t>yaşanabilmektedir.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00" dirty="0">
                <a:solidFill>
                  <a:srgbClr val="292952"/>
                </a:solidFill>
                <a:latin typeface="Tahoma"/>
                <a:cs typeface="Tahoma"/>
              </a:rPr>
              <a:t>Kişiler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90" dirty="0">
                <a:solidFill>
                  <a:srgbClr val="292952"/>
                </a:solidFill>
                <a:latin typeface="Tahoma"/>
                <a:cs typeface="Tahoma"/>
              </a:rPr>
              <a:t>arası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55" dirty="0">
                <a:solidFill>
                  <a:srgbClr val="292952"/>
                </a:solidFill>
                <a:latin typeface="Tahoma"/>
                <a:cs typeface="Tahoma"/>
              </a:rPr>
              <a:t>fırtınaları </a:t>
            </a:r>
            <a:r>
              <a:rPr sz="3600" spc="155" dirty="0">
                <a:solidFill>
                  <a:srgbClr val="292952"/>
                </a:solidFill>
                <a:latin typeface="Tahoma"/>
                <a:cs typeface="Tahoma"/>
              </a:rPr>
              <a:t>yönetebilmek</a:t>
            </a:r>
            <a:r>
              <a:rPr sz="3600" spc="-2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14" dirty="0">
                <a:solidFill>
                  <a:srgbClr val="292952"/>
                </a:solidFill>
                <a:latin typeface="Tahoma"/>
                <a:cs typeface="Tahoma"/>
              </a:rPr>
              <a:t>için</a:t>
            </a:r>
            <a:r>
              <a:rPr sz="3600" spc="-29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05" dirty="0">
                <a:solidFill>
                  <a:srgbClr val="292952"/>
                </a:solidFill>
                <a:latin typeface="Tahoma"/>
                <a:cs typeface="Tahoma"/>
              </a:rPr>
              <a:t>anlaşmazlıklar</a:t>
            </a:r>
            <a:r>
              <a:rPr sz="3600" spc="-285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14" dirty="0">
                <a:solidFill>
                  <a:srgbClr val="292952"/>
                </a:solidFill>
                <a:latin typeface="Tahoma"/>
                <a:cs typeface="Tahoma"/>
              </a:rPr>
              <a:t>hakkında </a:t>
            </a:r>
            <a:r>
              <a:rPr sz="3600" spc="155" dirty="0">
                <a:solidFill>
                  <a:srgbClr val="292952"/>
                </a:solidFill>
                <a:latin typeface="Tahoma"/>
                <a:cs typeface="Tahoma"/>
              </a:rPr>
              <a:t>bilmemiz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60" dirty="0">
                <a:solidFill>
                  <a:srgbClr val="292952"/>
                </a:solidFill>
                <a:latin typeface="Tahoma"/>
                <a:cs typeface="Tahoma"/>
              </a:rPr>
              <a:t>gereken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135" dirty="0">
                <a:solidFill>
                  <a:srgbClr val="292952"/>
                </a:solidFill>
                <a:latin typeface="Tahoma"/>
                <a:cs typeface="Tahoma"/>
              </a:rPr>
              <a:t>şeyler</a:t>
            </a:r>
            <a:r>
              <a:rPr sz="3600" spc="-300" dirty="0">
                <a:solidFill>
                  <a:srgbClr val="292952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292952"/>
                </a:solidFill>
                <a:latin typeface="Tahoma"/>
                <a:cs typeface="Tahoma"/>
              </a:rPr>
              <a:t>vardır.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9090" y="5835765"/>
            <a:ext cx="5391149" cy="34194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420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4100" spc="-495" dirty="0">
                <a:latin typeface="Tahoma"/>
                <a:cs typeface="Tahoma"/>
              </a:rPr>
              <a:t>1.</a:t>
            </a:r>
            <a:r>
              <a:rPr sz="4100" spc="-315" dirty="0">
                <a:latin typeface="Tahoma"/>
                <a:cs typeface="Tahoma"/>
              </a:rPr>
              <a:t> </a:t>
            </a:r>
            <a:r>
              <a:rPr sz="4100" spc="155" dirty="0">
                <a:latin typeface="Tahoma"/>
                <a:cs typeface="Tahoma"/>
              </a:rPr>
              <a:t>Öncelikle</a:t>
            </a:r>
            <a:r>
              <a:rPr sz="4100" spc="-315" dirty="0">
                <a:latin typeface="Tahoma"/>
                <a:cs typeface="Tahoma"/>
              </a:rPr>
              <a:t> </a:t>
            </a:r>
            <a:r>
              <a:rPr sz="4100" spc="110" dirty="0">
                <a:latin typeface="Tahoma"/>
                <a:cs typeface="Tahoma"/>
              </a:rPr>
              <a:t>anlaşmazlıkların</a:t>
            </a:r>
            <a:r>
              <a:rPr sz="4100" spc="-315" dirty="0">
                <a:latin typeface="Tahoma"/>
                <a:cs typeface="Tahoma"/>
              </a:rPr>
              <a:t> </a:t>
            </a:r>
            <a:r>
              <a:rPr sz="4100" spc="150" dirty="0">
                <a:latin typeface="Tahoma"/>
                <a:cs typeface="Tahoma"/>
              </a:rPr>
              <a:t>ne</a:t>
            </a:r>
            <a:r>
              <a:rPr sz="4100" spc="-315" dirty="0">
                <a:latin typeface="Tahoma"/>
                <a:cs typeface="Tahoma"/>
              </a:rPr>
              <a:t> </a:t>
            </a:r>
            <a:r>
              <a:rPr sz="4100" spc="125" dirty="0">
                <a:latin typeface="Tahoma"/>
                <a:cs typeface="Tahoma"/>
              </a:rPr>
              <a:t>olup</a:t>
            </a:r>
            <a:r>
              <a:rPr sz="4100" spc="-315" dirty="0">
                <a:latin typeface="Tahoma"/>
                <a:cs typeface="Tahoma"/>
              </a:rPr>
              <a:t> </a:t>
            </a:r>
            <a:r>
              <a:rPr sz="4100" spc="150" dirty="0">
                <a:latin typeface="Tahoma"/>
                <a:cs typeface="Tahoma"/>
              </a:rPr>
              <a:t>ne</a:t>
            </a:r>
            <a:r>
              <a:rPr sz="4100" spc="-315" dirty="0">
                <a:latin typeface="Tahoma"/>
                <a:cs typeface="Tahoma"/>
              </a:rPr>
              <a:t> </a:t>
            </a:r>
            <a:r>
              <a:rPr sz="4100" spc="125" dirty="0">
                <a:latin typeface="Tahoma"/>
                <a:cs typeface="Tahoma"/>
              </a:rPr>
              <a:t>olmadığı</a:t>
            </a:r>
            <a:r>
              <a:rPr sz="4100" spc="-310" dirty="0">
                <a:latin typeface="Tahoma"/>
                <a:cs typeface="Tahoma"/>
              </a:rPr>
              <a:t> </a:t>
            </a:r>
            <a:r>
              <a:rPr sz="4100" dirty="0">
                <a:latin typeface="Tahoma"/>
                <a:cs typeface="Tahoma"/>
              </a:rPr>
              <a:t>anlaşılmalıdır:</a:t>
            </a:r>
            <a:r>
              <a:rPr sz="4100" spc="-315" dirty="0">
                <a:latin typeface="Tahoma"/>
                <a:cs typeface="Tahoma"/>
              </a:rPr>
              <a:t> </a:t>
            </a:r>
            <a:r>
              <a:rPr sz="4100" spc="80" dirty="0">
                <a:latin typeface="Tahoma"/>
                <a:cs typeface="Tahoma"/>
              </a:rPr>
              <a:t>Bir </a:t>
            </a:r>
            <a:r>
              <a:rPr sz="4100" spc="100" dirty="0">
                <a:latin typeface="Tahoma"/>
                <a:cs typeface="Tahoma"/>
              </a:rPr>
              <a:t>kişinin</a:t>
            </a:r>
            <a:r>
              <a:rPr sz="4100" spc="-335" dirty="0">
                <a:latin typeface="Tahoma"/>
                <a:cs typeface="Tahoma"/>
              </a:rPr>
              <a:t> </a:t>
            </a:r>
            <a:r>
              <a:rPr sz="4100" spc="130" dirty="0">
                <a:latin typeface="Tahoma"/>
                <a:cs typeface="Tahoma"/>
              </a:rPr>
              <a:t>hedeflerine</a:t>
            </a:r>
            <a:r>
              <a:rPr sz="4100" spc="-330" dirty="0">
                <a:latin typeface="Tahoma"/>
                <a:cs typeface="Tahoma"/>
              </a:rPr>
              <a:t> </a:t>
            </a:r>
            <a:r>
              <a:rPr sz="4100" spc="150" dirty="0">
                <a:latin typeface="Tahoma"/>
                <a:cs typeface="Tahoma"/>
              </a:rPr>
              <a:t>ulaşmak</a:t>
            </a:r>
            <a:r>
              <a:rPr sz="4100" spc="-330" dirty="0">
                <a:latin typeface="Tahoma"/>
                <a:cs typeface="Tahoma"/>
              </a:rPr>
              <a:t> </a:t>
            </a:r>
            <a:r>
              <a:rPr sz="4100" spc="135" dirty="0">
                <a:latin typeface="Tahoma"/>
                <a:cs typeface="Tahoma"/>
              </a:rPr>
              <a:t>için</a:t>
            </a:r>
            <a:r>
              <a:rPr sz="4100" spc="-335" dirty="0">
                <a:latin typeface="Tahoma"/>
                <a:cs typeface="Tahoma"/>
              </a:rPr>
              <a:t> </a:t>
            </a:r>
            <a:r>
              <a:rPr sz="4100" spc="165" dirty="0">
                <a:latin typeface="Tahoma"/>
                <a:cs typeface="Tahoma"/>
              </a:rPr>
              <a:t>gösterdiği</a:t>
            </a:r>
            <a:r>
              <a:rPr sz="4100" spc="-330" dirty="0">
                <a:latin typeface="Tahoma"/>
                <a:cs typeface="Tahoma"/>
              </a:rPr>
              <a:t> </a:t>
            </a:r>
            <a:r>
              <a:rPr sz="4100" spc="120" dirty="0">
                <a:latin typeface="Tahoma"/>
                <a:cs typeface="Tahoma"/>
              </a:rPr>
              <a:t>eylemleri</a:t>
            </a:r>
            <a:r>
              <a:rPr sz="4100" spc="-330" dirty="0">
                <a:latin typeface="Tahoma"/>
                <a:cs typeface="Tahoma"/>
              </a:rPr>
              <a:t> </a:t>
            </a:r>
            <a:r>
              <a:rPr sz="4100" spc="195" dirty="0">
                <a:latin typeface="Tahoma"/>
                <a:cs typeface="Tahoma"/>
              </a:rPr>
              <a:t>ve</a:t>
            </a:r>
            <a:r>
              <a:rPr sz="4100" spc="-335" dirty="0">
                <a:latin typeface="Tahoma"/>
                <a:cs typeface="Tahoma"/>
              </a:rPr>
              <a:t> </a:t>
            </a:r>
            <a:r>
              <a:rPr sz="4100" dirty="0">
                <a:latin typeface="Tahoma"/>
                <a:cs typeface="Tahoma"/>
              </a:rPr>
              <a:t>atılımları,</a:t>
            </a:r>
            <a:r>
              <a:rPr sz="4100" spc="-330" dirty="0">
                <a:latin typeface="Tahoma"/>
                <a:cs typeface="Tahoma"/>
              </a:rPr>
              <a:t> </a:t>
            </a:r>
            <a:r>
              <a:rPr sz="4100" spc="85" dirty="0">
                <a:latin typeface="Tahoma"/>
                <a:cs typeface="Tahoma"/>
              </a:rPr>
              <a:t>bir </a:t>
            </a:r>
            <a:r>
              <a:rPr sz="4100" spc="190" dirty="0">
                <a:latin typeface="Tahoma"/>
                <a:cs typeface="Tahoma"/>
              </a:rPr>
              <a:t>başka</a:t>
            </a:r>
            <a:r>
              <a:rPr sz="4100" spc="-340" dirty="0">
                <a:latin typeface="Tahoma"/>
                <a:cs typeface="Tahoma"/>
              </a:rPr>
              <a:t> </a:t>
            </a:r>
            <a:r>
              <a:rPr sz="4100" spc="100" dirty="0">
                <a:latin typeface="Tahoma"/>
                <a:cs typeface="Tahoma"/>
              </a:rPr>
              <a:t>kişinin</a:t>
            </a:r>
            <a:r>
              <a:rPr sz="4100" spc="-335" dirty="0">
                <a:latin typeface="Tahoma"/>
                <a:cs typeface="Tahoma"/>
              </a:rPr>
              <a:t> </a:t>
            </a:r>
            <a:r>
              <a:rPr sz="4100" spc="130" dirty="0">
                <a:latin typeface="Tahoma"/>
                <a:cs typeface="Tahoma"/>
              </a:rPr>
              <a:t>hedeflerine</a:t>
            </a:r>
            <a:r>
              <a:rPr sz="4100" spc="-335" dirty="0">
                <a:latin typeface="Tahoma"/>
                <a:cs typeface="Tahoma"/>
              </a:rPr>
              <a:t> </a:t>
            </a:r>
            <a:r>
              <a:rPr sz="4100" spc="150" dirty="0">
                <a:latin typeface="Tahoma"/>
                <a:cs typeface="Tahoma"/>
              </a:rPr>
              <a:t>ulaşmak</a:t>
            </a:r>
            <a:r>
              <a:rPr sz="4100" spc="-335" dirty="0">
                <a:latin typeface="Tahoma"/>
                <a:cs typeface="Tahoma"/>
              </a:rPr>
              <a:t> </a:t>
            </a:r>
            <a:r>
              <a:rPr sz="4100" spc="135" dirty="0">
                <a:latin typeface="Tahoma"/>
                <a:cs typeface="Tahoma"/>
              </a:rPr>
              <a:t>için</a:t>
            </a:r>
            <a:r>
              <a:rPr sz="4100" spc="-335" dirty="0">
                <a:latin typeface="Tahoma"/>
                <a:cs typeface="Tahoma"/>
              </a:rPr>
              <a:t> </a:t>
            </a:r>
            <a:r>
              <a:rPr sz="4100" spc="165" dirty="0">
                <a:latin typeface="Tahoma"/>
                <a:cs typeface="Tahoma"/>
              </a:rPr>
              <a:t>gösterdiği</a:t>
            </a:r>
            <a:r>
              <a:rPr sz="4100" spc="-335" dirty="0">
                <a:latin typeface="Tahoma"/>
                <a:cs typeface="Tahoma"/>
              </a:rPr>
              <a:t> </a:t>
            </a:r>
            <a:r>
              <a:rPr sz="4100" spc="110" dirty="0">
                <a:latin typeface="Tahoma"/>
                <a:cs typeface="Tahoma"/>
              </a:rPr>
              <a:t>eylemlerini</a:t>
            </a:r>
            <a:r>
              <a:rPr sz="4100" spc="-335" dirty="0">
                <a:latin typeface="Tahoma"/>
                <a:cs typeface="Tahoma"/>
              </a:rPr>
              <a:t> </a:t>
            </a:r>
            <a:r>
              <a:rPr sz="4100" spc="170" dirty="0">
                <a:latin typeface="Tahoma"/>
                <a:cs typeface="Tahoma"/>
              </a:rPr>
              <a:t>ve </a:t>
            </a:r>
            <a:r>
              <a:rPr sz="4100" spc="60" dirty="0">
                <a:latin typeface="Tahoma"/>
                <a:cs typeface="Tahoma"/>
              </a:rPr>
              <a:t>atılımlarını</a:t>
            </a:r>
            <a:r>
              <a:rPr sz="4100" spc="-340" dirty="0">
                <a:latin typeface="Tahoma"/>
                <a:cs typeface="Tahoma"/>
              </a:rPr>
              <a:t> </a:t>
            </a:r>
            <a:r>
              <a:rPr sz="4100" spc="65" dirty="0">
                <a:latin typeface="Tahoma"/>
                <a:cs typeface="Tahoma"/>
              </a:rPr>
              <a:t>engellerse,</a:t>
            </a:r>
            <a:r>
              <a:rPr sz="4100" spc="-340" dirty="0">
                <a:latin typeface="Tahoma"/>
                <a:cs typeface="Tahoma"/>
              </a:rPr>
              <a:t> </a:t>
            </a:r>
            <a:r>
              <a:rPr sz="4100" spc="180" dirty="0">
                <a:latin typeface="Tahoma"/>
                <a:cs typeface="Tahoma"/>
              </a:rPr>
              <a:t>bloke</a:t>
            </a:r>
            <a:r>
              <a:rPr sz="4100" spc="-340" dirty="0">
                <a:latin typeface="Tahoma"/>
                <a:cs typeface="Tahoma"/>
              </a:rPr>
              <a:t> </a:t>
            </a:r>
            <a:r>
              <a:rPr sz="4100" spc="195" dirty="0">
                <a:latin typeface="Tahoma"/>
                <a:cs typeface="Tahoma"/>
              </a:rPr>
              <a:t>ederse</a:t>
            </a:r>
            <a:r>
              <a:rPr sz="4100" spc="-335" dirty="0">
                <a:latin typeface="Tahoma"/>
                <a:cs typeface="Tahoma"/>
              </a:rPr>
              <a:t> </a:t>
            </a:r>
            <a:r>
              <a:rPr sz="4100" spc="150" dirty="0">
                <a:latin typeface="Tahoma"/>
                <a:cs typeface="Tahoma"/>
              </a:rPr>
              <a:t>ya</a:t>
            </a:r>
            <a:r>
              <a:rPr sz="4100" spc="-340" dirty="0">
                <a:latin typeface="Tahoma"/>
                <a:cs typeface="Tahoma"/>
              </a:rPr>
              <a:t> </a:t>
            </a:r>
            <a:r>
              <a:rPr sz="4100" spc="160" dirty="0">
                <a:latin typeface="Tahoma"/>
                <a:cs typeface="Tahoma"/>
              </a:rPr>
              <a:t>da</a:t>
            </a:r>
            <a:r>
              <a:rPr sz="4100" spc="-340" dirty="0">
                <a:latin typeface="Tahoma"/>
                <a:cs typeface="Tahoma"/>
              </a:rPr>
              <a:t> </a:t>
            </a:r>
            <a:r>
              <a:rPr sz="4100" spc="90" dirty="0">
                <a:latin typeface="Tahoma"/>
                <a:cs typeface="Tahoma"/>
              </a:rPr>
              <a:t>bozarsa,</a:t>
            </a:r>
            <a:r>
              <a:rPr sz="4100" spc="-340" dirty="0">
                <a:latin typeface="Tahoma"/>
                <a:cs typeface="Tahoma"/>
              </a:rPr>
              <a:t> </a:t>
            </a:r>
            <a:r>
              <a:rPr sz="4100" spc="110" dirty="0">
                <a:latin typeface="Tahoma"/>
                <a:cs typeface="Tahoma"/>
              </a:rPr>
              <a:t>kişiler</a:t>
            </a:r>
            <a:r>
              <a:rPr sz="4100" spc="-335" dirty="0">
                <a:latin typeface="Tahoma"/>
                <a:cs typeface="Tahoma"/>
              </a:rPr>
              <a:t> </a:t>
            </a:r>
            <a:r>
              <a:rPr sz="4100" spc="80" dirty="0">
                <a:latin typeface="Tahoma"/>
                <a:cs typeface="Tahoma"/>
              </a:rPr>
              <a:t>arası </a:t>
            </a:r>
            <a:r>
              <a:rPr sz="4100" spc="114" dirty="0">
                <a:latin typeface="Tahoma"/>
                <a:cs typeface="Tahoma"/>
              </a:rPr>
              <a:t>anlaşmazlıklar</a:t>
            </a:r>
            <a:r>
              <a:rPr sz="4100" spc="-325" dirty="0">
                <a:latin typeface="Tahoma"/>
                <a:cs typeface="Tahoma"/>
              </a:rPr>
              <a:t> </a:t>
            </a:r>
            <a:r>
              <a:rPr sz="4100" spc="150" dirty="0">
                <a:latin typeface="Tahoma"/>
                <a:cs typeface="Tahoma"/>
              </a:rPr>
              <a:t>ortaya</a:t>
            </a:r>
            <a:r>
              <a:rPr sz="4100" spc="-320" dirty="0">
                <a:latin typeface="Tahoma"/>
                <a:cs typeface="Tahoma"/>
              </a:rPr>
              <a:t> </a:t>
            </a:r>
            <a:r>
              <a:rPr sz="4100" spc="100" dirty="0">
                <a:latin typeface="Tahoma"/>
                <a:cs typeface="Tahoma"/>
              </a:rPr>
              <a:t>çıkmaktadır.</a:t>
            </a:r>
            <a:endParaRPr sz="41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6598" y="6018380"/>
            <a:ext cx="3998780" cy="41147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6000" y="1416787"/>
            <a:ext cx="15927705" cy="436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4100" spc="-245" dirty="0">
                <a:solidFill>
                  <a:srgbClr val="292952"/>
                </a:solidFill>
                <a:latin typeface="Trebuchet MS"/>
                <a:cs typeface="Trebuchet MS"/>
              </a:rPr>
              <a:t>2.</a:t>
            </a:r>
            <a:r>
              <a:rPr sz="41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dirty="0">
                <a:solidFill>
                  <a:srgbClr val="292952"/>
                </a:solidFill>
                <a:latin typeface="Trebuchet MS"/>
                <a:cs typeface="Trebuchet MS"/>
              </a:rPr>
              <a:t>Kişiler</a:t>
            </a:r>
            <a:r>
              <a:rPr sz="4100" spc="-23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65" dirty="0">
                <a:solidFill>
                  <a:srgbClr val="292952"/>
                </a:solidFill>
                <a:latin typeface="Trebuchet MS"/>
                <a:cs typeface="Trebuchet MS"/>
              </a:rPr>
              <a:t>arası</a:t>
            </a:r>
            <a:r>
              <a:rPr sz="4100" spc="-23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dirty="0">
                <a:solidFill>
                  <a:srgbClr val="292952"/>
                </a:solidFill>
                <a:latin typeface="Trebuchet MS"/>
                <a:cs typeface="Trebuchet MS"/>
              </a:rPr>
              <a:t>anlaşmazlıkların</a:t>
            </a:r>
            <a:r>
              <a:rPr sz="41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55" dirty="0">
                <a:solidFill>
                  <a:srgbClr val="292952"/>
                </a:solidFill>
                <a:latin typeface="Trebuchet MS"/>
                <a:cs typeface="Trebuchet MS"/>
              </a:rPr>
              <a:t>hayatın</a:t>
            </a:r>
            <a:r>
              <a:rPr sz="4100" spc="-23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35" dirty="0">
                <a:solidFill>
                  <a:srgbClr val="292952"/>
                </a:solidFill>
                <a:latin typeface="Trebuchet MS"/>
                <a:cs typeface="Trebuchet MS"/>
              </a:rPr>
              <a:t>doğal</a:t>
            </a:r>
            <a:r>
              <a:rPr sz="4100" spc="-23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-20" dirty="0">
                <a:solidFill>
                  <a:srgbClr val="292952"/>
                </a:solidFill>
                <a:latin typeface="Trebuchet MS"/>
                <a:cs typeface="Trebuchet MS"/>
              </a:rPr>
              <a:t>bir</a:t>
            </a:r>
            <a:r>
              <a:rPr sz="4100" spc="-23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25" dirty="0">
                <a:solidFill>
                  <a:srgbClr val="292952"/>
                </a:solidFill>
                <a:latin typeface="Trebuchet MS"/>
                <a:cs typeface="Trebuchet MS"/>
              </a:rPr>
              <a:t>parçası</a:t>
            </a:r>
            <a:r>
              <a:rPr sz="4100" spc="-24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-10" dirty="0">
                <a:solidFill>
                  <a:srgbClr val="292952"/>
                </a:solidFill>
                <a:latin typeface="Trebuchet MS"/>
                <a:cs typeface="Trebuchet MS"/>
              </a:rPr>
              <a:t>olduğu,</a:t>
            </a:r>
            <a:r>
              <a:rPr sz="4100" spc="-23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65" dirty="0">
                <a:solidFill>
                  <a:srgbClr val="292952"/>
                </a:solidFill>
                <a:latin typeface="Trebuchet MS"/>
                <a:cs typeface="Trebuchet MS"/>
              </a:rPr>
              <a:t>bu </a:t>
            </a:r>
            <a:r>
              <a:rPr sz="4100" spc="-55" dirty="0">
                <a:solidFill>
                  <a:srgbClr val="292952"/>
                </a:solidFill>
                <a:latin typeface="Trebuchet MS"/>
                <a:cs typeface="Trebuchet MS"/>
              </a:rPr>
              <a:t>nedenle,</a:t>
            </a:r>
            <a:r>
              <a:rPr sz="41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30" dirty="0">
                <a:solidFill>
                  <a:srgbClr val="292952"/>
                </a:solidFill>
                <a:latin typeface="Trebuchet MS"/>
                <a:cs typeface="Trebuchet MS"/>
              </a:rPr>
              <a:t>yüzleşerek</a:t>
            </a:r>
            <a:r>
              <a:rPr sz="41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60" dirty="0">
                <a:solidFill>
                  <a:srgbClr val="292952"/>
                </a:solidFill>
                <a:latin typeface="Trebuchet MS"/>
                <a:cs typeface="Trebuchet MS"/>
              </a:rPr>
              <a:t>ve</a:t>
            </a:r>
            <a:r>
              <a:rPr sz="41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60" dirty="0">
                <a:solidFill>
                  <a:srgbClr val="292952"/>
                </a:solidFill>
                <a:latin typeface="Trebuchet MS"/>
                <a:cs typeface="Trebuchet MS"/>
              </a:rPr>
              <a:t>yapıcı</a:t>
            </a:r>
            <a:r>
              <a:rPr sz="41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-45" dirty="0">
                <a:solidFill>
                  <a:srgbClr val="292952"/>
                </a:solidFill>
                <a:latin typeface="Trebuchet MS"/>
                <a:cs typeface="Trebuchet MS"/>
              </a:rPr>
              <a:t>yollarla</a:t>
            </a:r>
            <a:r>
              <a:rPr sz="41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45" dirty="0">
                <a:solidFill>
                  <a:srgbClr val="292952"/>
                </a:solidFill>
                <a:latin typeface="Trebuchet MS"/>
                <a:cs typeface="Trebuchet MS"/>
              </a:rPr>
              <a:t>çözülmesi</a:t>
            </a:r>
            <a:r>
              <a:rPr sz="41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85" dirty="0">
                <a:solidFill>
                  <a:srgbClr val="292952"/>
                </a:solidFill>
                <a:latin typeface="Trebuchet MS"/>
                <a:cs typeface="Trebuchet MS"/>
              </a:rPr>
              <a:t>gerektiği</a:t>
            </a:r>
            <a:r>
              <a:rPr sz="4100" spc="-2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55" dirty="0">
                <a:solidFill>
                  <a:srgbClr val="292952"/>
                </a:solidFill>
                <a:latin typeface="Trebuchet MS"/>
                <a:cs typeface="Trebuchet MS"/>
              </a:rPr>
              <a:t>kabul </a:t>
            </a:r>
            <a:r>
              <a:rPr sz="4100" spc="-114" dirty="0">
                <a:solidFill>
                  <a:srgbClr val="292952"/>
                </a:solidFill>
                <a:latin typeface="Trebuchet MS"/>
                <a:cs typeface="Trebuchet MS"/>
              </a:rPr>
              <a:t>edilmelidir.</a:t>
            </a:r>
            <a:r>
              <a:rPr sz="4100" spc="-26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95" dirty="0">
                <a:solidFill>
                  <a:srgbClr val="292952"/>
                </a:solidFill>
                <a:latin typeface="Trebuchet MS"/>
                <a:cs typeface="Trebuchet MS"/>
              </a:rPr>
              <a:t>Anlaşmazlığın</a:t>
            </a:r>
            <a:r>
              <a:rPr sz="4100" spc="-254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55" dirty="0">
                <a:solidFill>
                  <a:srgbClr val="292952"/>
                </a:solidFill>
                <a:latin typeface="Trebuchet MS"/>
                <a:cs typeface="Trebuchet MS"/>
              </a:rPr>
              <a:t>hayatın</a:t>
            </a:r>
            <a:r>
              <a:rPr sz="4100" spc="-26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25" dirty="0">
                <a:solidFill>
                  <a:srgbClr val="292952"/>
                </a:solidFill>
                <a:latin typeface="Trebuchet MS"/>
                <a:cs typeface="Trebuchet MS"/>
              </a:rPr>
              <a:t>dışındaymış</a:t>
            </a:r>
            <a:r>
              <a:rPr sz="4100" spc="-254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dirty="0">
                <a:solidFill>
                  <a:srgbClr val="292952"/>
                </a:solidFill>
                <a:latin typeface="Trebuchet MS"/>
                <a:cs typeface="Trebuchet MS"/>
              </a:rPr>
              <a:t>gibi</a:t>
            </a:r>
            <a:r>
              <a:rPr sz="4100" spc="-254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-35" dirty="0">
                <a:solidFill>
                  <a:srgbClr val="292952"/>
                </a:solidFill>
                <a:latin typeface="Trebuchet MS"/>
                <a:cs typeface="Trebuchet MS"/>
              </a:rPr>
              <a:t>ele</a:t>
            </a:r>
            <a:r>
              <a:rPr sz="4100" spc="-26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-10" dirty="0">
                <a:solidFill>
                  <a:srgbClr val="292952"/>
                </a:solidFill>
                <a:latin typeface="Trebuchet MS"/>
                <a:cs typeface="Trebuchet MS"/>
              </a:rPr>
              <a:t>alınması, </a:t>
            </a:r>
            <a:r>
              <a:rPr sz="4100" spc="85" dirty="0">
                <a:solidFill>
                  <a:srgbClr val="292952"/>
                </a:solidFill>
                <a:latin typeface="Trebuchet MS"/>
                <a:cs typeface="Trebuchet MS"/>
              </a:rPr>
              <a:t>yerkürenin</a:t>
            </a:r>
            <a:r>
              <a:rPr sz="4100" spc="-22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30" dirty="0">
                <a:solidFill>
                  <a:srgbClr val="292952"/>
                </a:solidFill>
                <a:latin typeface="Trebuchet MS"/>
                <a:cs typeface="Trebuchet MS"/>
              </a:rPr>
              <a:t>ekseni</a:t>
            </a:r>
            <a:r>
              <a:rPr sz="4100" spc="-22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dirty="0">
                <a:solidFill>
                  <a:srgbClr val="292952"/>
                </a:solidFill>
                <a:latin typeface="Trebuchet MS"/>
                <a:cs typeface="Trebuchet MS"/>
              </a:rPr>
              <a:t>etrafında</a:t>
            </a:r>
            <a:r>
              <a:rPr sz="4100" spc="-22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30" dirty="0">
                <a:solidFill>
                  <a:srgbClr val="292952"/>
                </a:solidFill>
                <a:latin typeface="Trebuchet MS"/>
                <a:cs typeface="Trebuchet MS"/>
              </a:rPr>
              <a:t>dönmesinin</a:t>
            </a:r>
            <a:r>
              <a:rPr sz="4100" spc="-22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90" dirty="0">
                <a:solidFill>
                  <a:srgbClr val="292952"/>
                </a:solidFill>
                <a:latin typeface="Trebuchet MS"/>
                <a:cs typeface="Trebuchet MS"/>
              </a:rPr>
              <a:t>engellenmesi</a:t>
            </a:r>
            <a:r>
              <a:rPr sz="4100" spc="-22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dirty="0">
                <a:solidFill>
                  <a:srgbClr val="292952"/>
                </a:solidFill>
                <a:latin typeface="Trebuchet MS"/>
                <a:cs typeface="Trebuchet MS"/>
              </a:rPr>
              <a:t>gibi</a:t>
            </a:r>
            <a:r>
              <a:rPr sz="4100" spc="-22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-25" dirty="0">
                <a:solidFill>
                  <a:srgbClr val="292952"/>
                </a:solidFill>
                <a:latin typeface="Trebuchet MS"/>
                <a:cs typeface="Trebuchet MS"/>
              </a:rPr>
              <a:t>bir </a:t>
            </a:r>
            <a:r>
              <a:rPr sz="4100" spc="-95" dirty="0">
                <a:solidFill>
                  <a:srgbClr val="292952"/>
                </a:solidFill>
                <a:latin typeface="Trebuchet MS"/>
                <a:cs typeface="Trebuchet MS"/>
              </a:rPr>
              <a:t>olaydır.</a:t>
            </a:r>
            <a:r>
              <a:rPr sz="4100" spc="-1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30" dirty="0">
                <a:solidFill>
                  <a:srgbClr val="292952"/>
                </a:solidFill>
                <a:latin typeface="Trebuchet MS"/>
                <a:cs typeface="Trebuchet MS"/>
              </a:rPr>
              <a:t>Günlük</a:t>
            </a:r>
            <a:r>
              <a:rPr sz="4100" spc="-1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210" dirty="0">
                <a:solidFill>
                  <a:srgbClr val="292952"/>
                </a:solidFill>
                <a:latin typeface="Trebuchet MS"/>
                <a:cs typeface="Trebuchet MS"/>
              </a:rPr>
              <a:t>yaşamda</a:t>
            </a:r>
            <a:r>
              <a:rPr sz="4100" spc="-1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dirty="0">
                <a:solidFill>
                  <a:srgbClr val="292952"/>
                </a:solidFill>
                <a:latin typeface="Trebuchet MS"/>
                <a:cs typeface="Trebuchet MS"/>
              </a:rPr>
              <a:t>anlaşmazlıklar</a:t>
            </a:r>
            <a:r>
              <a:rPr sz="4100" spc="-1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65" dirty="0">
                <a:solidFill>
                  <a:srgbClr val="292952"/>
                </a:solidFill>
                <a:latin typeface="Trebuchet MS"/>
                <a:cs typeface="Trebuchet MS"/>
              </a:rPr>
              <a:t>kaçınılmaz</a:t>
            </a:r>
            <a:r>
              <a:rPr sz="4100" spc="-17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40" dirty="0">
                <a:solidFill>
                  <a:srgbClr val="292952"/>
                </a:solidFill>
                <a:latin typeface="Trebuchet MS"/>
                <a:cs typeface="Trebuchet MS"/>
              </a:rPr>
              <a:t>olarak </a:t>
            </a:r>
            <a:r>
              <a:rPr sz="4100" dirty="0">
                <a:solidFill>
                  <a:srgbClr val="292952"/>
                </a:solidFill>
                <a:latin typeface="Trebuchet MS"/>
                <a:cs typeface="Trebuchet MS"/>
              </a:rPr>
              <a:t>yaşanabilmektedir,</a:t>
            </a:r>
            <a:r>
              <a:rPr sz="4100" spc="-8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dirty="0">
                <a:solidFill>
                  <a:srgbClr val="292952"/>
                </a:solidFill>
                <a:latin typeface="Trebuchet MS"/>
                <a:cs typeface="Trebuchet MS"/>
              </a:rPr>
              <a:t>anlaşmazlıklar</a:t>
            </a:r>
            <a:r>
              <a:rPr sz="4100" spc="-8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50" dirty="0">
                <a:solidFill>
                  <a:srgbClr val="292952"/>
                </a:solidFill>
                <a:latin typeface="Trebuchet MS"/>
                <a:cs typeface="Trebuchet MS"/>
              </a:rPr>
              <a:t>yaşamın</a:t>
            </a:r>
            <a:r>
              <a:rPr sz="4100" spc="-80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105" dirty="0">
                <a:solidFill>
                  <a:srgbClr val="292952"/>
                </a:solidFill>
                <a:latin typeface="Trebuchet MS"/>
                <a:cs typeface="Trebuchet MS"/>
              </a:rPr>
              <a:t>dağal</a:t>
            </a:r>
            <a:r>
              <a:rPr sz="4100" spc="-8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-20" dirty="0">
                <a:solidFill>
                  <a:srgbClr val="292952"/>
                </a:solidFill>
                <a:latin typeface="Trebuchet MS"/>
                <a:cs typeface="Trebuchet MS"/>
              </a:rPr>
              <a:t>bir</a:t>
            </a:r>
            <a:r>
              <a:rPr sz="4100" spc="-85" dirty="0">
                <a:solidFill>
                  <a:srgbClr val="292952"/>
                </a:solidFill>
                <a:latin typeface="Trebuchet MS"/>
                <a:cs typeface="Trebuchet MS"/>
              </a:rPr>
              <a:t> </a:t>
            </a:r>
            <a:r>
              <a:rPr sz="4100" spc="-10" dirty="0">
                <a:solidFill>
                  <a:srgbClr val="292952"/>
                </a:solidFill>
                <a:latin typeface="Trebuchet MS"/>
                <a:cs typeface="Trebuchet MS"/>
              </a:rPr>
              <a:t>parçasıdır.</a:t>
            </a:r>
            <a:endParaRPr sz="41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5538" y="5111812"/>
            <a:ext cx="4114800" cy="4114800"/>
            <a:chOff x="3625538" y="5111812"/>
            <a:chExt cx="4114800" cy="4114800"/>
          </a:xfrm>
        </p:grpSpPr>
        <p:sp>
          <p:nvSpPr>
            <p:cNvPr id="3" name="object 3"/>
            <p:cNvSpPr/>
            <p:nvPr/>
          </p:nvSpPr>
          <p:spPr>
            <a:xfrm>
              <a:off x="3625538" y="5111812"/>
              <a:ext cx="4114800" cy="411480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2497359" y="4114613"/>
                  </a:moveTo>
                  <a:lnTo>
                    <a:pt x="2389276" y="4114620"/>
                  </a:lnTo>
                  <a:lnTo>
                    <a:pt x="2227157" y="4113070"/>
                  </a:lnTo>
                  <a:lnTo>
                    <a:pt x="2065035" y="4110353"/>
                  </a:lnTo>
                  <a:lnTo>
                    <a:pt x="1979356" y="4108268"/>
                  </a:lnTo>
                  <a:lnTo>
                    <a:pt x="1975224" y="4108388"/>
                  </a:lnTo>
                  <a:lnTo>
                    <a:pt x="1934008" y="4092599"/>
                  </a:lnTo>
                  <a:lnTo>
                    <a:pt x="1933873" y="4092756"/>
                  </a:lnTo>
                  <a:lnTo>
                    <a:pt x="1889272" y="4051127"/>
                  </a:lnTo>
                  <a:lnTo>
                    <a:pt x="1858612" y="4021649"/>
                  </a:lnTo>
                  <a:lnTo>
                    <a:pt x="1823523" y="3987528"/>
                  </a:lnTo>
                  <a:lnTo>
                    <a:pt x="1784864" y="3949609"/>
                  </a:lnTo>
                  <a:lnTo>
                    <a:pt x="1743492" y="3908742"/>
                  </a:lnTo>
                  <a:lnTo>
                    <a:pt x="1700267" y="3865774"/>
                  </a:lnTo>
                  <a:lnTo>
                    <a:pt x="1656047" y="3821552"/>
                  </a:lnTo>
                  <a:lnTo>
                    <a:pt x="1611690" y="3776925"/>
                  </a:lnTo>
                  <a:lnTo>
                    <a:pt x="1568054" y="3732740"/>
                  </a:lnTo>
                  <a:lnTo>
                    <a:pt x="1525999" y="3689845"/>
                  </a:lnTo>
                  <a:lnTo>
                    <a:pt x="1486381" y="3649088"/>
                  </a:lnTo>
                  <a:lnTo>
                    <a:pt x="1450061" y="3611317"/>
                  </a:lnTo>
                  <a:lnTo>
                    <a:pt x="1417895" y="3577379"/>
                  </a:lnTo>
                  <a:lnTo>
                    <a:pt x="1418225" y="3577191"/>
                  </a:lnTo>
                  <a:lnTo>
                    <a:pt x="1410788" y="3569402"/>
                  </a:lnTo>
                  <a:lnTo>
                    <a:pt x="1383365" y="3517746"/>
                  </a:lnTo>
                  <a:lnTo>
                    <a:pt x="1373888" y="3469082"/>
                  </a:lnTo>
                  <a:lnTo>
                    <a:pt x="1372907" y="3443711"/>
                  </a:lnTo>
                  <a:lnTo>
                    <a:pt x="1375583" y="3215613"/>
                  </a:lnTo>
                  <a:lnTo>
                    <a:pt x="1379188" y="2987517"/>
                  </a:lnTo>
                  <a:lnTo>
                    <a:pt x="1380933" y="2896276"/>
                  </a:lnTo>
                  <a:lnTo>
                    <a:pt x="1378566" y="2819478"/>
                  </a:lnTo>
                  <a:lnTo>
                    <a:pt x="1376605" y="2742680"/>
                  </a:lnTo>
                  <a:lnTo>
                    <a:pt x="1161626" y="2744900"/>
                  </a:lnTo>
                  <a:lnTo>
                    <a:pt x="951474" y="2746396"/>
                  </a:lnTo>
                  <a:lnTo>
                    <a:pt x="668643" y="2747600"/>
                  </a:lnTo>
                  <a:lnTo>
                    <a:pt x="653005" y="2747233"/>
                  </a:lnTo>
                  <a:lnTo>
                    <a:pt x="648579" y="2746760"/>
                  </a:lnTo>
                  <a:lnTo>
                    <a:pt x="597417" y="2737308"/>
                  </a:lnTo>
                  <a:lnTo>
                    <a:pt x="554755" y="2718040"/>
                  </a:lnTo>
                  <a:lnTo>
                    <a:pt x="540091" y="2707060"/>
                  </a:lnTo>
                  <a:lnTo>
                    <a:pt x="539476" y="2707967"/>
                  </a:lnTo>
                  <a:lnTo>
                    <a:pt x="495707" y="2667643"/>
                  </a:lnTo>
                  <a:lnTo>
                    <a:pt x="463137" y="2637040"/>
                  </a:lnTo>
                  <a:lnTo>
                    <a:pt x="425141" y="2601025"/>
                  </a:lnTo>
                  <a:lnTo>
                    <a:pt x="382995" y="2560758"/>
                  </a:lnTo>
                  <a:lnTo>
                    <a:pt x="337973" y="2517400"/>
                  </a:lnTo>
                  <a:lnTo>
                    <a:pt x="291348" y="2472112"/>
                  </a:lnTo>
                  <a:lnTo>
                    <a:pt x="244397" y="2426054"/>
                  </a:lnTo>
                  <a:lnTo>
                    <a:pt x="198392" y="2380386"/>
                  </a:lnTo>
                  <a:lnTo>
                    <a:pt x="154608" y="2336271"/>
                  </a:lnTo>
                  <a:lnTo>
                    <a:pt x="114320" y="2294867"/>
                  </a:lnTo>
                  <a:lnTo>
                    <a:pt x="78803" y="2257337"/>
                  </a:lnTo>
                  <a:lnTo>
                    <a:pt x="49329" y="2224841"/>
                  </a:lnTo>
                  <a:lnTo>
                    <a:pt x="13613" y="2179591"/>
                  </a:lnTo>
                  <a:lnTo>
                    <a:pt x="1102" y="2143146"/>
                  </a:lnTo>
                  <a:lnTo>
                    <a:pt x="259" y="2066691"/>
                  </a:lnTo>
                  <a:lnTo>
                    <a:pt x="0" y="1985627"/>
                  </a:lnTo>
                  <a:lnTo>
                    <a:pt x="8" y="1877581"/>
                  </a:lnTo>
                  <a:lnTo>
                    <a:pt x="1558" y="1715462"/>
                  </a:lnTo>
                  <a:lnTo>
                    <a:pt x="4275" y="1553340"/>
                  </a:lnTo>
                  <a:lnTo>
                    <a:pt x="6361" y="1467661"/>
                  </a:lnTo>
                  <a:lnTo>
                    <a:pt x="6241" y="1463529"/>
                  </a:lnTo>
                  <a:lnTo>
                    <a:pt x="29149" y="1414631"/>
                  </a:lnTo>
                  <a:lnTo>
                    <a:pt x="63500" y="1391808"/>
                  </a:lnTo>
                  <a:lnTo>
                    <a:pt x="108814" y="1377470"/>
                  </a:lnTo>
                  <a:lnTo>
                    <a:pt x="159147" y="1372982"/>
                  </a:lnTo>
                  <a:lnTo>
                    <a:pt x="387248" y="1375658"/>
                  </a:lnTo>
                  <a:lnTo>
                    <a:pt x="615349" y="1379258"/>
                  </a:lnTo>
                  <a:lnTo>
                    <a:pt x="706589" y="1381000"/>
                  </a:lnTo>
                  <a:lnTo>
                    <a:pt x="754977" y="1379432"/>
                  </a:lnTo>
                  <a:lnTo>
                    <a:pt x="803364" y="1378034"/>
                  </a:lnTo>
                  <a:lnTo>
                    <a:pt x="900140" y="1375692"/>
                  </a:lnTo>
                  <a:lnTo>
                    <a:pt x="996916" y="1373856"/>
                  </a:lnTo>
                  <a:lnTo>
                    <a:pt x="1142082" y="1371790"/>
                  </a:lnTo>
                  <a:lnTo>
                    <a:pt x="1190472" y="1371227"/>
                  </a:lnTo>
                  <a:lnTo>
                    <a:pt x="1311441" y="1370147"/>
                  </a:lnTo>
                  <a:lnTo>
                    <a:pt x="1377888" y="1369862"/>
                  </a:lnTo>
                  <a:lnTo>
                    <a:pt x="1377886" y="1286291"/>
                  </a:lnTo>
                  <a:lnTo>
                    <a:pt x="1377491" y="1202720"/>
                  </a:lnTo>
                  <a:lnTo>
                    <a:pt x="1377011" y="1142235"/>
                  </a:lnTo>
                  <a:lnTo>
                    <a:pt x="1373718" y="912394"/>
                  </a:lnTo>
                  <a:lnTo>
                    <a:pt x="1371403" y="767232"/>
                  </a:lnTo>
                  <a:lnTo>
                    <a:pt x="1370244" y="670457"/>
                  </a:lnTo>
                  <a:lnTo>
                    <a:pt x="1368798" y="476907"/>
                  </a:lnTo>
                  <a:lnTo>
                    <a:pt x="1367027" y="174485"/>
                  </a:lnTo>
                  <a:lnTo>
                    <a:pt x="1367057" y="154023"/>
                  </a:lnTo>
                  <a:lnTo>
                    <a:pt x="1367485" y="141655"/>
                  </a:lnTo>
                  <a:lnTo>
                    <a:pt x="1368423" y="129676"/>
                  </a:lnTo>
                  <a:lnTo>
                    <a:pt x="1369195" y="123781"/>
                  </a:lnTo>
                  <a:lnTo>
                    <a:pt x="1370155" y="117968"/>
                  </a:lnTo>
                  <a:lnTo>
                    <a:pt x="1370755" y="111953"/>
                  </a:lnTo>
                  <a:lnTo>
                    <a:pt x="1381338" y="73709"/>
                  </a:lnTo>
                  <a:lnTo>
                    <a:pt x="1402704" y="33505"/>
                  </a:lnTo>
                  <a:lnTo>
                    <a:pt x="1430925" y="7883"/>
                  </a:lnTo>
                  <a:lnTo>
                    <a:pt x="1437833" y="4732"/>
                  </a:lnTo>
                  <a:lnTo>
                    <a:pt x="1441290" y="3202"/>
                  </a:lnTo>
                  <a:lnTo>
                    <a:pt x="1448348" y="1252"/>
                  </a:lnTo>
                  <a:lnTo>
                    <a:pt x="1451896" y="675"/>
                  </a:lnTo>
                  <a:lnTo>
                    <a:pt x="1460867" y="0"/>
                  </a:lnTo>
                  <a:lnTo>
                    <a:pt x="1560752" y="1595"/>
                  </a:lnTo>
                  <a:lnTo>
                    <a:pt x="1650308" y="3967"/>
                  </a:lnTo>
                  <a:lnTo>
                    <a:pt x="1721961" y="6525"/>
                  </a:lnTo>
                  <a:lnTo>
                    <a:pt x="1769728" y="8474"/>
                  </a:lnTo>
                  <a:lnTo>
                    <a:pt x="1817493" y="10724"/>
                  </a:lnTo>
                  <a:lnTo>
                    <a:pt x="1865259" y="13306"/>
                  </a:lnTo>
                  <a:lnTo>
                    <a:pt x="1913024" y="16249"/>
                  </a:lnTo>
                  <a:lnTo>
                    <a:pt x="1960790" y="19582"/>
                  </a:lnTo>
                  <a:lnTo>
                    <a:pt x="2008557" y="23334"/>
                  </a:lnTo>
                  <a:lnTo>
                    <a:pt x="2062596" y="20030"/>
                  </a:lnTo>
                  <a:lnTo>
                    <a:pt x="2116640" y="17221"/>
                  </a:lnTo>
                  <a:lnTo>
                    <a:pt x="2143657" y="16021"/>
                  </a:lnTo>
                  <a:lnTo>
                    <a:pt x="2150899" y="16310"/>
                  </a:lnTo>
                  <a:lnTo>
                    <a:pt x="2185788" y="33013"/>
                  </a:lnTo>
                  <a:lnTo>
                    <a:pt x="2198088" y="46615"/>
                  </a:lnTo>
                  <a:lnTo>
                    <a:pt x="2255386" y="98530"/>
                  </a:lnTo>
                  <a:lnTo>
                    <a:pt x="2289448" y="129742"/>
                  </a:lnTo>
                  <a:lnTo>
                    <a:pt x="2326284" y="163825"/>
                  </a:lnTo>
                  <a:lnTo>
                    <a:pt x="2365272" y="200306"/>
                  </a:lnTo>
                  <a:lnTo>
                    <a:pt x="2405785" y="238711"/>
                  </a:lnTo>
                  <a:lnTo>
                    <a:pt x="2447200" y="278566"/>
                  </a:lnTo>
                  <a:lnTo>
                    <a:pt x="2488891" y="319398"/>
                  </a:lnTo>
                  <a:lnTo>
                    <a:pt x="2530234" y="360733"/>
                  </a:lnTo>
                  <a:lnTo>
                    <a:pt x="2570604" y="402098"/>
                  </a:lnTo>
                  <a:lnTo>
                    <a:pt x="2609376" y="443018"/>
                  </a:lnTo>
                  <a:lnTo>
                    <a:pt x="2645925" y="483021"/>
                  </a:lnTo>
                  <a:lnTo>
                    <a:pt x="2679628" y="521632"/>
                  </a:lnTo>
                  <a:lnTo>
                    <a:pt x="2709858" y="558378"/>
                  </a:lnTo>
                  <a:lnTo>
                    <a:pt x="2729367" y="595588"/>
                  </a:lnTo>
                  <a:lnTo>
                    <a:pt x="2740423" y="642024"/>
                  </a:lnTo>
                  <a:lnTo>
                    <a:pt x="2743431" y="781347"/>
                  </a:lnTo>
                  <a:lnTo>
                    <a:pt x="2744931" y="963827"/>
                  </a:lnTo>
                  <a:lnTo>
                    <a:pt x="2746011" y="1146308"/>
                  </a:lnTo>
                  <a:lnTo>
                    <a:pt x="2746558" y="1372839"/>
                  </a:lnTo>
                  <a:lnTo>
                    <a:pt x="2849689" y="1371265"/>
                  </a:lnTo>
                  <a:lnTo>
                    <a:pt x="2980841" y="1369842"/>
                  </a:lnTo>
                  <a:lnTo>
                    <a:pt x="3428426" y="1367079"/>
                  </a:lnTo>
                  <a:lnTo>
                    <a:pt x="3448887" y="1367102"/>
                  </a:lnTo>
                  <a:lnTo>
                    <a:pt x="3461256" y="1367529"/>
                  </a:lnTo>
                  <a:lnTo>
                    <a:pt x="3473234" y="1368467"/>
                  </a:lnTo>
                  <a:lnTo>
                    <a:pt x="3479129" y="1369247"/>
                  </a:lnTo>
                  <a:lnTo>
                    <a:pt x="3484942" y="1370207"/>
                  </a:lnTo>
                  <a:lnTo>
                    <a:pt x="3490958" y="1370807"/>
                  </a:lnTo>
                  <a:lnTo>
                    <a:pt x="3529201" y="1381389"/>
                  </a:lnTo>
                  <a:lnTo>
                    <a:pt x="3564054" y="1398930"/>
                  </a:lnTo>
                  <a:lnTo>
                    <a:pt x="3581099" y="1412907"/>
                  </a:lnTo>
                  <a:lnTo>
                    <a:pt x="3583620" y="1411160"/>
                  </a:lnTo>
                  <a:lnTo>
                    <a:pt x="3622237" y="1445948"/>
                  </a:lnTo>
                  <a:lnTo>
                    <a:pt x="3660416" y="1481314"/>
                  </a:lnTo>
                  <a:lnTo>
                    <a:pt x="3698140" y="1517154"/>
                  </a:lnTo>
                  <a:lnTo>
                    <a:pt x="3735397" y="1553365"/>
                  </a:lnTo>
                  <a:lnTo>
                    <a:pt x="3772173" y="1589844"/>
                  </a:lnTo>
                  <a:lnTo>
                    <a:pt x="3808453" y="1626486"/>
                  </a:lnTo>
                  <a:lnTo>
                    <a:pt x="3844223" y="1663189"/>
                  </a:lnTo>
                  <a:lnTo>
                    <a:pt x="3879470" y="1699848"/>
                  </a:lnTo>
                  <a:lnTo>
                    <a:pt x="3914180" y="1736360"/>
                  </a:lnTo>
                  <a:lnTo>
                    <a:pt x="3948339" y="1772622"/>
                  </a:lnTo>
                  <a:lnTo>
                    <a:pt x="4079181" y="1913096"/>
                  </a:lnTo>
                  <a:lnTo>
                    <a:pt x="4087770" y="1919916"/>
                  </a:lnTo>
                  <a:lnTo>
                    <a:pt x="4095308" y="1927158"/>
                  </a:lnTo>
                  <a:lnTo>
                    <a:pt x="4101688" y="1934780"/>
                  </a:lnTo>
                  <a:lnTo>
                    <a:pt x="4108845" y="1946107"/>
                  </a:lnTo>
                  <a:lnTo>
                    <a:pt x="4109955" y="1949647"/>
                  </a:lnTo>
                  <a:lnTo>
                    <a:pt x="4111486" y="1953104"/>
                  </a:lnTo>
                  <a:lnTo>
                    <a:pt x="4113436" y="1960162"/>
                  </a:lnTo>
                  <a:lnTo>
                    <a:pt x="4114013" y="1963710"/>
                  </a:lnTo>
                  <a:lnTo>
                    <a:pt x="4114650" y="1972651"/>
                  </a:lnTo>
                  <a:lnTo>
                    <a:pt x="4114583" y="1974023"/>
                  </a:lnTo>
                  <a:lnTo>
                    <a:pt x="4113420" y="2054624"/>
                  </a:lnTo>
                  <a:lnTo>
                    <a:pt x="4110697" y="2162092"/>
                  </a:lnTo>
                  <a:lnTo>
                    <a:pt x="4108140" y="2233737"/>
                  </a:lnTo>
                  <a:lnTo>
                    <a:pt x="4106191" y="2281504"/>
                  </a:lnTo>
                  <a:lnTo>
                    <a:pt x="4103940" y="2329270"/>
                  </a:lnTo>
                  <a:lnTo>
                    <a:pt x="4101358" y="2377035"/>
                  </a:lnTo>
                  <a:lnTo>
                    <a:pt x="4098415" y="2424801"/>
                  </a:lnTo>
                  <a:lnTo>
                    <a:pt x="4095083" y="2472567"/>
                  </a:lnTo>
                  <a:lnTo>
                    <a:pt x="4091331" y="2520333"/>
                  </a:lnTo>
                  <a:lnTo>
                    <a:pt x="4094632" y="2574375"/>
                  </a:lnTo>
                  <a:lnTo>
                    <a:pt x="4097444" y="2628416"/>
                  </a:lnTo>
                  <a:lnTo>
                    <a:pt x="4098643" y="2655441"/>
                  </a:lnTo>
                  <a:lnTo>
                    <a:pt x="4098354" y="2662683"/>
                  </a:lnTo>
                  <a:lnTo>
                    <a:pt x="4081651" y="2697572"/>
                  </a:lnTo>
                  <a:lnTo>
                    <a:pt x="4050881" y="2720555"/>
                  </a:lnTo>
                  <a:lnTo>
                    <a:pt x="4008467" y="2736079"/>
                  </a:lnTo>
                  <a:lnTo>
                    <a:pt x="3951303" y="2742447"/>
                  </a:lnTo>
                  <a:lnTo>
                    <a:pt x="3845080" y="2743452"/>
                  </a:lnTo>
                  <a:lnTo>
                    <a:pt x="3662599" y="2744952"/>
                  </a:lnTo>
                  <a:lnTo>
                    <a:pt x="3480118" y="2746032"/>
                  </a:lnTo>
                  <a:lnTo>
                    <a:pt x="3245501" y="2746687"/>
                  </a:lnTo>
                  <a:lnTo>
                    <a:pt x="3141229" y="2746695"/>
                  </a:lnTo>
                  <a:lnTo>
                    <a:pt x="2984820" y="2746121"/>
                  </a:lnTo>
                  <a:lnTo>
                    <a:pt x="2932683" y="2745785"/>
                  </a:lnTo>
                  <a:lnTo>
                    <a:pt x="2738479" y="2743662"/>
                  </a:lnTo>
                  <a:lnTo>
                    <a:pt x="2738599" y="2788591"/>
                  </a:lnTo>
                  <a:lnTo>
                    <a:pt x="2739079" y="2879827"/>
                  </a:lnTo>
                  <a:lnTo>
                    <a:pt x="2744875" y="3466363"/>
                  </a:lnTo>
                  <a:lnTo>
                    <a:pt x="2746358" y="3674908"/>
                  </a:lnTo>
                  <a:lnTo>
                    <a:pt x="2747562" y="3957731"/>
                  </a:lnTo>
                  <a:lnTo>
                    <a:pt x="2747195" y="3973377"/>
                  </a:lnTo>
                  <a:lnTo>
                    <a:pt x="2746722" y="3977810"/>
                  </a:lnTo>
                  <a:lnTo>
                    <a:pt x="2737271" y="4028972"/>
                  </a:lnTo>
                  <a:lnTo>
                    <a:pt x="2718002" y="4071634"/>
                  </a:lnTo>
                  <a:lnTo>
                    <a:pt x="2691323" y="4101007"/>
                  </a:lnTo>
                  <a:lnTo>
                    <a:pt x="2654878" y="4113510"/>
                  </a:lnTo>
                  <a:lnTo>
                    <a:pt x="2578423" y="4114353"/>
                  </a:lnTo>
                  <a:lnTo>
                    <a:pt x="2497359" y="4114613"/>
                  </a:lnTo>
                  <a:close/>
                </a:path>
              </a:pathLst>
            </a:custGeom>
            <a:solidFill>
              <a:srgbClr val="1773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25546" y="5111812"/>
              <a:ext cx="3602990" cy="3602990"/>
            </a:xfrm>
            <a:custGeom>
              <a:avLst/>
              <a:gdLst/>
              <a:ahLst/>
              <a:cxnLst/>
              <a:rect l="l" t="t" r="r" b="b"/>
              <a:pathLst>
                <a:path w="3602990" h="3602990">
                  <a:moveTo>
                    <a:pt x="1985596" y="3602850"/>
                  </a:moveTo>
                  <a:lnTo>
                    <a:pt x="1877513" y="3602858"/>
                  </a:lnTo>
                  <a:lnTo>
                    <a:pt x="1715394" y="3601307"/>
                  </a:lnTo>
                  <a:lnTo>
                    <a:pt x="1553272" y="3598590"/>
                  </a:lnTo>
                  <a:lnTo>
                    <a:pt x="1467593" y="3596505"/>
                  </a:lnTo>
                  <a:lnTo>
                    <a:pt x="1463461" y="3596625"/>
                  </a:lnTo>
                  <a:lnTo>
                    <a:pt x="1414558" y="3573716"/>
                  </a:lnTo>
                  <a:lnTo>
                    <a:pt x="1391733" y="3539365"/>
                  </a:lnTo>
                  <a:lnTo>
                    <a:pt x="1377395" y="3494048"/>
                  </a:lnTo>
                  <a:lnTo>
                    <a:pt x="1372906" y="3443718"/>
                  </a:lnTo>
                  <a:lnTo>
                    <a:pt x="1375583" y="3215620"/>
                  </a:lnTo>
                  <a:lnTo>
                    <a:pt x="1379187" y="2987524"/>
                  </a:lnTo>
                  <a:lnTo>
                    <a:pt x="1380932" y="2896283"/>
                  </a:lnTo>
                  <a:lnTo>
                    <a:pt x="1379364" y="2847896"/>
                  </a:lnTo>
                  <a:lnTo>
                    <a:pt x="1377966" y="2799508"/>
                  </a:lnTo>
                  <a:lnTo>
                    <a:pt x="1375624" y="2702733"/>
                  </a:lnTo>
                  <a:lnTo>
                    <a:pt x="1373788" y="2605956"/>
                  </a:lnTo>
                  <a:lnTo>
                    <a:pt x="1371723" y="2460790"/>
                  </a:lnTo>
                  <a:lnTo>
                    <a:pt x="1371159" y="2412400"/>
                  </a:lnTo>
                  <a:lnTo>
                    <a:pt x="1370079" y="2291432"/>
                  </a:lnTo>
                  <a:lnTo>
                    <a:pt x="1369801" y="2226747"/>
                  </a:lnTo>
                  <a:lnTo>
                    <a:pt x="1234791" y="2227347"/>
                  </a:lnTo>
                  <a:lnTo>
                    <a:pt x="648256" y="2233143"/>
                  </a:lnTo>
                  <a:lnTo>
                    <a:pt x="439711" y="2234626"/>
                  </a:lnTo>
                  <a:lnTo>
                    <a:pt x="156880" y="2235830"/>
                  </a:lnTo>
                  <a:lnTo>
                    <a:pt x="141242" y="2235462"/>
                  </a:lnTo>
                  <a:lnTo>
                    <a:pt x="85654" y="2225536"/>
                  </a:lnTo>
                  <a:lnTo>
                    <a:pt x="42992" y="2206270"/>
                  </a:lnTo>
                  <a:lnTo>
                    <a:pt x="13620" y="2179591"/>
                  </a:lnTo>
                  <a:lnTo>
                    <a:pt x="1109" y="2143146"/>
                  </a:lnTo>
                  <a:lnTo>
                    <a:pt x="266" y="2066691"/>
                  </a:lnTo>
                  <a:lnTo>
                    <a:pt x="6" y="1985627"/>
                  </a:lnTo>
                  <a:lnTo>
                    <a:pt x="0" y="1877581"/>
                  </a:lnTo>
                  <a:lnTo>
                    <a:pt x="1550" y="1715462"/>
                  </a:lnTo>
                  <a:lnTo>
                    <a:pt x="4267" y="1553340"/>
                  </a:lnTo>
                  <a:lnTo>
                    <a:pt x="6352" y="1467661"/>
                  </a:lnTo>
                  <a:lnTo>
                    <a:pt x="6232" y="1463529"/>
                  </a:lnTo>
                  <a:lnTo>
                    <a:pt x="29149" y="1414633"/>
                  </a:lnTo>
                  <a:lnTo>
                    <a:pt x="63499" y="1391808"/>
                  </a:lnTo>
                  <a:lnTo>
                    <a:pt x="108814" y="1377470"/>
                  </a:lnTo>
                  <a:lnTo>
                    <a:pt x="159146" y="1372982"/>
                  </a:lnTo>
                  <a:lnTo>
                    <a:pt x="387248" y="1375658"/>
                  </a:lnTo>
                  <a:lnTo>
                    <a:pt x="615348" y="1379258"/>
                  </a:lnTo>
                  <a:lnTo>
                    <a:pt x="706589" y="1381000"/>
                  </a:lnTo>
                  <a:lnTo>
                    <a:pt x="754976" y="1379432"/>
                  </a:lnTo>
                  <a:lnTo>
                    <a:pt x="803364" y="1378034"/>
                  </a:lnTo>
                  <a:lnTo>
                    <a:pt x="900139" y="1375692"/>
                  </a:lnTo>
                  <a:lnTo>
                    <a:pt x="996915" y="1373856"/>
                  </a:lnTo>
                  <a:lnTo>
                    <a:pt x="1142082" y="1371790"/>
                  </a:lnTo>
                  <a:lnTo>
                    <a:pt x="1190471" y="1371227"/>
                  </a:lnTo>
                  <a:lnTo>
                    <a:pt x="1311440" y="1370147"/>
                  </a:lnTo>
                  <a:lnTo>
                    <a:pt x="1377887" y="1369862"/>
                  </a:lnTo>
                  <a:lnTo>
                    <a:pt x="1377886" y="1286291"/>
                  </a:lnTo>
                  <a:lnTo>
                    <a:pt x="1377490" y="1202720"/>
                  </a:lnTo>
                  <a:lnTo>
                    <a:pt x="1377010" y="1142235"/>
                  </a:lnTo>
                  <a:lnTo>
                    <a:pt x="1373718" y="912394"/>
                  </a:lnTo>
                  <a:lnTo>
                    <a:pt x="1371402" y="767232"/>
                  </a:lnTo>
                  <a:lnTo>
                    <a:pt x="1370243" y="670457"/>
                  </a:lnTo>
                  <a:lnTo>
                    <a:pt x="1368797" y="476907"/>
                  </a:lnTo>
                  <a:lnTo>
                    <a:pt x="1367027" y="174485"/>
                  </a:lnTo>
                  <a:lnTo>
                    <a:pt x="1367057" y="154023"/>
                  </a:lnTo>
                  <a:lnTo>
                    <a:pt x="1367484" y="141655"/>
                  </a:lnTo>
                  <a:lnTo>
                    <a:pt x="1368422" y="129676"/>
                  </a:lnTo>
                  <a:lnTo>
                    <a:pt x="1369194" y="123781"/>
                  </a:lnTo>
                  <a:lnTo>
                    <a:pt x="1370154" y="117968"/>
                  </a:lnTo>
                  <a:lnTo>
                    <a:pt x="1370754" y="111953"/>
                  </a:lnTo>
                  <a:lnTo>
                    <a:pt x="1381337" y="73709"/>
                  </a:lnTo>
                  <a:lnTo>
                    <a:pt x="1402704" y="33505"/>
                  </a:lnTo>
                  <a:lnTo>
                    <a:pt x="1430924" y="7883"/>
                  </a:lnTo>
                  <a:lnTo>
                    <a:pt x="1437832" y="4732"/>
                  </a:lnTo>
                  <a:lnTo>
                    <a:pt x="1441290" y="3202"/>
                  </a:lnTo>
                  <a:lnTo>
                    <a:pt x="1448348" y="1252"/>
                  </a:lnTo>
                  <a:lnTo>
                    <a:pt x="1451895" y="675"/>
                  </a:lnTo>
                  <a:lnTo>
                    <a:pt x="1460866" y="0"/>
                  </a:lnTo>
                  <a:lnTo>
                    <a:pt x="1560754" y="1595"/>
                  </a:lnTo>
                  <a:lnTo>
                    <a:pt x="1650315" y="3967"/>
                  </a:lnTo>
                  <a:lnTo>
                    <a:pt x="1721968" y="6525"/>
                  </a:lnTo>
                  <a:lnTo>
                    <a:pt x="1769734" y="8474"/>
                  </a:lnTo>
                  <a:lnTo>
                    <a:pt x="1817500" y="10724"/>
                  </a:lnTo>
                  <a:lnTo>
                    <a:pt x="1865266" y="13306"/>
                  </a:lnTo>
                  <a:lnTo>
                    <a:pt x="1913031" y="16249"/>
                  </a:lnTo>
                  <a:lnTo>
                    <a:pt x="1960797" y="19582"/>
                  </a:lnTo>
                  <a:lnTo>
                    <a:pt x="2008564" y="23334"/>
                  </a:lnTo>
                  <a:lnTo>
                    <a:pt x="2062602" y="20030"/>
                  </a:lnTo>
                  <a:lnTo>
                    <a:pt x="2116647" y="17221"/>
                  </a:lnTo>
                  <a:lnTo>
                    <a:pt x="2143663" y="16021"/>
                  </a:lnTo>
                  <a:lnTo>
                    <a:pt x="2150906" y="16310"/>
                  </a:lnTo>
                  <a:lnTo>
                    <a:pt x="2185795" y="33013"/>
                  </a:lnTo>
                  <a:lnTo>
                    <a:pt x="2208777" y="63783"/>
                  </a:lnTo>
                  <a:lnTo>
                    <a:pt x="2224302" y="106197"/>
                  </a:lnTo>
                  <a:lnTo>
                    <a:pt x="2230662" y="163361"/>
                  </a:lnTo>
                  <a:lnTo>
                    <a:pt x="2231667" y="269584"/>
                  </a:lnTo>
                  <a:lnTo>
                    <a:pt x="2233168" y="452065"/>
                  </a:lnTo>
                  <a:lnTo>
                    <a:pt x="2234248" y="634546"/>
                  </a:lnTo>
                  <a:lnTo>
                    <a:pt x="2234903" y="869163"/>
                  </a:lnTo>
                  <a:lnTo>
                    <a:pt x="2234910" y="973435"/>
                  </a:lnTo>
                  <a:lnTo>
                    <a:pt x="2234336" y="1129844"/>
                  </a:lnTo>
                  <a:lnTo>
                    <a:pt x="2234000" y="1181981"/>
                  </a:lnTo>
                  <a:lnTo>
                    <a:pt x="2231855" y="1377948"/>
                  </a:lnTo>
                  <a:lnTo>
                    <a:pt x="2316019" y="1377952"/>
                  </a:lnTo>
                  <a:lnTo>
                    <a:pt x="2400182" y="1377557"/>
                  </a:lnTo>
                  <a:lnTo>
                    <a:pt x="2460667" y="1377077"/>
                  </a:lnTo>
                  <a:lnTo>
                    <a:pt x="2690507" y="1373785"/>
                  </a:lnTo>
                  <a:lnTo>
                    <a:pt x="2835670" y="1371466"/>
                  </a:lnTo>
                  <a:lnTo>
                    <a:pt x="2932445" y="1370303"/>
                  </a:lnTo>
                  <a:lnTo>
                    <a:pt x="3125995" y="1368857"/>
                  </a:lnTo>
                  <a:lnTo>
                    <a:pt x="3448879" y="1367109"/>
                  </a:lnTo>
                  <a:lnTo>
                    <a:pt x="3461247" y="1367537"/>
                  </a:lnTo>
                  <a:lnTo>
                    <a:pt x="3473226" y="1368474"/>
                  </a:lnTo>
                  <a:lnTo>
                    <a:pt x="3479121" y="1369247"/>
                  </a:lnTo>
                  <a:lnTo>
                    <a:pt x="3484934" y="1370207"/>
                  </a:lnTo>
                  <a:lnTo>
                    <a:pt x="3490949" y="1370807"/>
                  </a:lnTo>
                  <a:lnTo>
                    <a:pt x="3529193" y="1381389"/>
                  </a:lnTo>
                  <a:lnTo>
                    <a:pt x="3569397" y="1402759"/>
                  </a:lnTo>
                  <a:lnTo>
                    <a:pt x="3595020" y="1430977"/>
                  </a:lnTo>
                  <a:lnTo>
                    <a:pt x="3598170" y="1437885"/>
                  </a:lnTo>
                  <a:lnTo>
                    <a:pt x="3599700" y="1441342"/>
                  </a:lnTo>
                  <a:lnTo>
                    <a:pt x="3601650" y="1448400"/>
                  </a:lnTo>
                  <a:lnTo>
                    <a:pt x="3602227" y="1451948"/>
                  </a:lnTo>
                  <a:lnTo>
                    <a:pt x="3602880" y="1460889"/>
                  </a:lnTo>
                  <a:lnTo>
                    <a:pt x="3602805" y="1462261"/>
                  </a:lnTo>
                  <a:lnTo>
                    <a:pt x="3601642" y="1542862"/>
                  </a:lnTo>
                  <a:lnTo>
                    <a:pt x="3598919" y="1650330"/>
                  </a:lnTo>
                  <a:lnTo>
                    <a:pt x="3596362" y="1721975"/>
                  </a:lnTo>
                  <a:lnTo>
                    <a:pt x="3594413" y="1769742"/>
                  </a:lnTo>
                  <a:lnTo>
                    <a:pt x="3592162" y="1817508"/>
                  </a:lnTo>
                  <a:lnTo>
                    <a:pt x="3589580" y="1865273"/>
                  </a:lnTo>
                  <a:lnTo>
                    <a:pt x="3586637" y="1913039"/>
                  </a:lnTo>
                  <a:lnTo>
                    <a:pt x="3583305" y="1960804"/>
                  </a:lnTo>
                  <a:lnTo>
                    <a:pt x="3579553" y="2008571"/>
                  </a:lnTo>
                  <a:lnTo>
                    <a:pt x="3582857" y="2062613"/>
                  </a:lnTo>
                  <a:lnTo>
                    <a:pt x="3585666" y="2116654"/>
                  </a:lnTo>
                  <a:lnTo>
                    <a:pt x="3586866" y="2143678"/>
                  </a:lnTo>
                  <a:lnTo>
                    <a:pt x="3586576" y="2150921"/>
                  </a:lnTo>
                  <a:lnTo>
                    <a:pt x="3569873" y="2185810"/>
                  </a:lnTo>
                  <a:lnTo>
                    <a:pt x="3539104" y="2208792"/>
                  </a:lnTo>
                  <a:lnTo>
                    <a:pt x="3496690" y="2224317"/>
                  </a:lnTo>
                  <a:lnTo>
                    <a:pt x="3439525" y="2230685"/>
                  </a:lnTo>
                  <a:lnTo>
                    <a:pt x="3333302" y="2231690"/>
                  </a:lnTo>
                  <a:lnTo>
                    <a:pt x="3150822" y="2233190"/>
                  </a:lnTo>
                  <a:lnTo>
                    <a:pt x="2968341" y="2234270"/>
                  </a:lnTo>
                  <a:lnTo>
                    <a:pt x="2733724" y="2234925"/>
                  </a:lnTo>
                  <a:lnTo>
                    <a:pt x="2629451" y="2234933"/>
                  </a:lnTo>
                  <a:lnTo>
                    <a:pt x="2473042" y="2234358"/>
                  </a:lnTo>
                  <a:lnTo>
                    <a:pt x="2420906" y="2234023"/>
                  </a:lnTo>
                  <a:lnTo>
                    <a:pt x="2226701" y="2231900"/>
                  </a:lnTo>
                  <a:lnTo>
                    <a:pt x="2226821" y="2276828"/>
                  </a:lnTo>
                  <a:lnTo>
                    <a:pt x="2227301" y="2368065"/>
                  </a:lnTo>
                  <a:lnTo>
                    <a:pt x="2233102" y="2954600"/>
                  </a:lnTo>
                  <a:lnTo>
                    <a:pt x="2234588" y="3163146"/>
                  </a:lnTo>
                  <a:lnTo>
                    <a:pt x="2235799" y="3445969"/>
                  </a:lnTo>
                  <a:lnTo>
                    <a:pt x="2235432" y="3461615"/>
                  </a:lnTo>
                  <a:lnTo>
                    <a:pt x="2234959" y="3466048"/>
                  </a:lnTo>
                  <a:lnTo>
                    <a:pt x="2225508" y="3517210"/>
                  </a:lnTo>
                  <a:lnTo>
                    <a:pt x="2206240" y="3559872"/>
                  </a:lnTo>
                  <a:lnTo>
                    <a:pt x="2179560" y="3589244"/>
                  </a:lnTo>
                  <a:lnTo>
                    <a:pt x="2143115" y="3601748"/>
                  </a:lnTo>
                  <a:lnTo>
                    <a:pt x="2066660" y="3602590"/>
                  </a:lnTo>
                  <a:lnTo>
                    <a:pt x="1985596" y="3602850"/>
                  </a:lnTo>
                  <a:close/>
                </a:path>
              </a:pathLst>
            </a:custGeom>
            <a:solidFill>
              <a:srgbClr val="C6D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901897" y="6493367"/>
            <a:ext cx="4108450" cy="1353185"/>
            <a:chOff x="9901897" y="6493367"/>
            <a:chExt cx="4108450" cy="1353185"/>
          </a:xfrm>
        </p:grpSpPr>
        <p:sp>
          <p:nvSpPr>
            <p:cNvPr id="6" name="object 6"/>
            <p:cNvSpPr/>
            <p:nvPr/>
          </p:nvSpPr>
          <p:spPr>
            <a:xfrm>
              <a:off x="9901897" y="6493405"/>
              <a:ext cx="4108450" cy="1353185"/>
            </a:xfrm>
            <a:custGeom>
              <a:avLst/>
              <a:gdLst/>
              <a:ahLst/>
              <a:cxnLst/>
              <a:rect l="l" t="t" r="r" b="b"/>
              <a:pathLst>
                <a:path w="4108450" h="1353184">
                  <a:moveTo>
                    <a:pt x="590231" y="1352683"/>
                  </a:moveTo>
                  <a:lnTo>
                    <a:pt x="542890" y="1348400"/>
                  </a:lnTo>
                  <a:lnTo>
                    <a:pt x="494294" y="1333440"/>
                  </a:lnTo>
                  <a:lnTo>
                    <a:pt x="462124" y="1313874"/>
                  </a:lnTo>
                  <a:lnTo>
                    <a:pt x="461152" y="1313622"/>
                  </a:lnTo>
                  <a:lnTo>
                    <a:pt x="428852" y="1282237"/>
                  </a:lnTo>
                  <a:lnTo>
                    <a:pt x="400209" y="1252174"/>
                  </a:lnTo>
                  <a:lnTo>
                    <a:pt x="365224" y="1214816"/>
                  </a:lnTo>
                  <a:lnTo>
                    <a:pt x="325482" y="1171944"/>
                  </a:lnTo>
                  <a:lnTo>
                    <a:pt x="282570" y="1125338"/>
                  </a:lnTo>
                  <a:lnTo>
                    <a:pt x="193581" y="1028051"/>
                  </a:lnTo>
                  <a:lnTo>
                    <a:pt x="26669" y="844159"/>
                  </a:lnTo>
                  <a:lnTo>
                    <a:pt x="21785" y="839680"/>
                  </a:lnTo>
                  <a:lnTo>
                    <a:pt x="2961" y="806406"/>
                  </a:lnTo>
                  <a:lnTo>
                    <a:pt x="300" y="714725"/>
                  </a:lnTo>
                  <a:lnTo>
                    <a:pt x="30" y="631917"/>
                  </a:lnTo>
                  <a:lnTo>
                    <a:pt x="0" y="521507"/>
                  </a:lnTo>
                  <a:lnTo>
                    <a:pt x="1582" y="355892"/>
                  </a:lnTo>
                  <a:lnTo>
                    <a:pt x="4357" y="190278"/>
                  </a:lnTo>
                  <a:lnTo>
                    <a:pt x="6479" y="102759"/>
                  </a:lnTo>
                  <a:lnTo>
                    <a:pt x="6368" y="98533"/>
                  </a:lnTo>
                  <a:lnTo>
                    <a:pt x="29759" y="48581"/>
                  </a:lnTo>
                  <a:lnTo>
                    <a:pt x="64829" y="25268"/>
                  </a:lnTo>
                  <a:lnTo>
                    <a:pt x="111090" y="10620"/>
                  </a:lnTo>
                  <a:lnTo>
                    <a:pt x="162473" y="6038"/>
                  </a:lnTo>
                  <a:lnTo>
                    <a:pt x="395331" y="8774"/>
                  </a:lnTo>
                  <a:lnTo>
                    <a:pt x="628183" y="12442"/>
                  </a:lnTo>
                  <a:lnTo>
                    <a:pt x="721329" y="14223"/>
                  </a:lnTo>
                  <a:lnTo>
                    <a:pt x="770727" y="12622"/>
                  </a:lnTo>
                  <a:lnTo>
                    <a:pt x="820126" y="11195"/>
                  </a:lnTo>
                  <a:lnTo>
                    <a:pt x="918922" y="8803"/>
                  </a:lnTo>
                  <a:lnTo>
                    <a:pt x="1017717" y="6928"/>
                  </a:lnTo>
                  <a:lnTo>
                    <a:pt x="1165912" y="4817"/>
                  </a:lnTo>
                  <a:lnTo>
                    <a:pt x="1215311" y="4241"/>
                  </a:lnTo>
                  <a:lnTo>
                    <a:pt x="1338808" y="3141"/>
                  </a:lnTo>
                  <a:lnTo>
                    <a:pt x="1511704" y="2444"/>
                  </a:lnTo>
                  <a:lnTo>
                    <a:pt x="1561103" y="2449"/>
                  </a:lnTo>
                  <a:lnTo>
                    <a:pt x="1610502" y="2615"/>
                  </a:lnTo>
                  <a:lnTo>
                    <a:pt x="1709300" y="3394"/>
                  </a:lnTo>
                  <a:lnTo>
                    <a:pt x="1808097" y="4790"/>
                  </a:lnTo>
                  <a:lnTo>
                    <a:pt x="2055087" y="9229"/>
                  </a:lnTo>
                  <a:lnTo>
                    <a:pt x="2104485" y="9953"/>
                  </a:lnTo>
                  <a:lnTo>
                    <a:pt x="2153883" y="10527"/>
                  </a:lnTo>
                  <a:lnTo>
                    <a:pt x="2203282" y="10911"/>
                  </a:lnTo>
                  <a:lnTo>
                    <a:pt x="2302080" y="11196"/>
                  </a:lnTo>
                  <a:lnTo>
                    <a:pt x="2400878" y="10990"/>
                  </a:lnTo>
                  <a:lnTo>
                    <a:pt x="2512026" y="10190"/>
                  </a:lnTo>
                  <a:lnTo>
                    <a:pt x="2746671" y="6824"/>
                  </a:lnTo>
                  <a:lnTo>
                    <a:pt x="2894867" y="4456"/>
                  </a:lnTo>
                  <a:lnTo>
                    <a:pt x="2993665" y="3272"/>
                  </a:lnTo>
                  <a:lnTo>
                    <a:pt x="3191261" y="1790"/>
                  </a:lnTo>
                  <a:lnTo>
                    <a:pt x="3520862" y="0"/>
                  </a:lnTo>
                  <a:lnTo>
                    <a:pt x="3533495" y="438"/>
                  </a:lnTo>
                  <a:lnTo>
                    <a:pt x="3545728" y="1396"/>
                  </a:lnTo>
                  <a:lnTo>
                    <a:pt x="3551740" y="2191"/>
                  </a:lnTo>
                  <a:lnTo>
                    <a:pt x="3557678" y="3171"/>
                  </a:lnTo>
                  <a:lnTo>
                    <a:pt x="3563809" y="3780"/>
                  </a:lnTo>
                  <a:lnTo>
                    <a:pt x="3602854" y="14590"/>
                  </a:lnTo>
                  <a:lnTo>
                    <a:pt x="3637503" y="31883"/>
                  </a:lnTo>
                  <a:lnTo>
                    <a:pt x="3663903" y="55914"/>
                  </a:lnTo>
                  <a:lnTo>
                    <a:pt x="4075769" y="503065"/>
                  </a:lnTo>
                  <a:lnTo>
                    <a:pt x="4102186" y="533882"/>
                  </a:lnTo>
                  <a:lnTo>
                    <a:pt x="4103321" y="537491"/>
                  </a:lnTo>
                  <a:lnTo>
                    <a:pt x="4104888" y="541027"/>
                  </a:lnTo>
                  <a:lnTo>
                    <a:pt x="4106877" y="548239"/>
                  </a:lnTo>
                  <a:lnTo>
                    <a:pt x="4107463" y="551864"/>
                  </a:lnTo>
                  <a:lnTo>
                    <a:pt x="4108139" y="561007"/>
                  </a:lnTo>
                  <a:lnTo>
                    <a:pt x="4108064" y="562411"/>
                  </a:lnTo>
                  <a:lnTo>
                    <a:pt x="4106885" y="644755"/>
                  </a:lnTo>
                  <a:lnTo>
                    <a:pt x="4104101" y="754538"/>
                  </a:lnTo>
                  <a:lnTo>
                    <a:pt x="4101495" y="827729"/>
                  </a:lnTo>
                  <a:lnTo>
                    <a:pt x="4099504" y="876524"/>
                  </a:lnTo>
                  <a:lnTo>
                    <a:pt x="4097206" y="925319"/>
                  </a:lnTo>
                  <a:lnTo>
                    <a:pt x="4094571" y="974114"/>
                  </a:lnTo>
                  <a:lnTo>
                    <a:pt x="4091568" y="1022909"/>
                  </a:lnTo>
                  <a:lnTo>
                    <a:pt x="4088166" y="1071704"/>
                  </a:lnTo>
                  <a:lnTo>
                    <a:pt x="4084334" y="1120499"/>
                  </a:lnTo>
                  <a:lnTo>
                    <a:pt x="4087706" y="1175704"/>
                  </a:lnTo>
                  <a:lnTo>
                    <a:pt x="4090576" y="1230909"/>
                  </a:lnTo>
                  <a:lnTo>
                    <a:pt x="4091801" y="1258510"/>
                  </a:lnTo>
                  <a:lnTo>
                    <a:pt x="4091505" y="1265907"/>
                  </a:lnTo>
                  <a:lnTo>
                    <a:pt x="4074457" y="1301544"/>
                  </a:lnTo>
                  <a:lnTo>
                    <a:pt x="4043048" y="1325026"/>
                  </a:lnTo>
                  <a:lnTo>
                    <a:pt x="3999754" y="1340881"/>
                  </a:lnTo>
                  <a:lnTo>
                    <a:pt x="3941397" y="1347387"/>
                  </a:lnTo>
                  <a:lnTo>
                    <a:pt x="3832953" y="1348420"/>
                  </a:lnTo>
                  <a:lnTo>
                    <a:pt x="3646667" y="1349950"/>
                  </a:lnTo>
                  <a:lnTo>
                    <a:pt x="3460382" y="1351049"/>
                  </a:lnTo>
                  <a:lnTo>
                    <a:pt x="3220871" y="1351718"/>
                  </a:lnTo>
                  <a:lnTo>
                    <a:pt x="3114421" y="1351727"/>
                  </a:lnTo>
                  <a:lnTo>
                    <a:pt x="3007971" y="1351412"/>
                  </a:lnTo>
                  <a:lnTo>
                    <a:pt x="2901519" y="1350797"/>
                  </a:lnTo>
                  <a:lnTo>
                    <a:pt x="2528942" y="1346719"/>
                  </a:lnTo>
                  <a:lnTo>
                    <a:pt x="2342656" y="1344565"/>
                  </a:lnTo>
                  <a:lnTo>
                    <a:pt x="2156371" y="1343280"/>
                  </a:lnTo>
                  <a:lnTo>
                    <a:pt x="1996695" y="1342992"/>
                  </a:lnTo>
                  <a:lnTo>
                    <a:pt x="1837020" y="1343274"/>
                  </a:lnTo>
                  <a:lnTo>
                    <a:pt x="1690647" y="1344000"/>
                  </a:lnTo>
                  <a:lnTo>
                    <a:pt x="1091864" y="1349927"/>
                  </a:lnTo>
                  <a:lnTo>
                    <a:pt x="878962" y="1351441"/>
                  </a:lnTo>
                  <a:lnTo>
                    <a:pt x="590231" y="1352683"/>
                  </a:lnTo>
                  <a:close/>
                </a:path>
              </a:pathLst>
            </a:custGeom>
            <a:solidFill>
              <a:srgbClr val="1773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01897" y="6493367"/>
              <a:ext cx="3678554" cy="887730"/>
            </a:xfrm>
            <a:custGeom>
              <a:avLst/>
              <a:gdLst/>
              <a:ahLst/>
              <a:cxnLst/>
              <a:rect l="l" t="t" r="r" b="b"/>
              <a:pathLst>
                <a:path w="3678555" h="887729">
                  <a:moveTo>
                    <a:pt x="160187" y="887542"/>
                  </a:moveTo>
                  <a:lnTo>
                    <a:pt x="112846" y="883259"/>
                  </a:lnTo>
                  <a:lnTo>
                    <a:pt x="64251" y="868299"/>
                  </a:lnTo>
                  <a:lnTo>
                    <a:pt x="26970" y="844500"/>
                  </a:lnTo>
                  <a:lnTo>
                    <a:pt x="2954" y="806443"/>
                  </a:lnTo>
                  <a:lnTo>
                    <a:pt x="293" y="714762"/>
                  </a:lnTo>
                  <a:lnTo>
                    <a:pt x="22" y="631954"/>
                  </a:lnTo>
                  <a:lnTo>
                    <a:pt x="0" y="521544"/>
                  </a:lnTo>
                  <a:lnTo>
                    <a:pt x="1582" y="355930"/>
                  </a:lnTo>
                  <a:lnTo>
                    <a:pt x="4357" y="190315"/>
                  </a:lnTo>
                  <a:lnTo>
                    <a:pt x="6479" y="102796"/>
                  </a:lnTo>
                  <a:lnTo>
                    <a:pt x="6368" y="98570"/>
                  </a:lnTo>
                  <a:lnTo>
                    <a:pt x="29751" y="48617"/>
                  </a:lnTo>
                  <a:lnTo>
                    <a:pt x="64821" y="25298"/>
                  </a:lnTo>
                  <a:lnTo>
                    <a:pt x="111083" y="10650"/>
                  </a:lnTo>
                  <a:lnTo>
                    <a:pt x="162466" y="6068"/>
                  </a:lnTo>
                  <a:lnTo>
                    <a:pt x="395324" y="8804"/>
                  </a:lnTo>
                  <a:lnTo>
                    <a:pt x="628182" y="12479"/>
                  </a:lnTo>
                  <a:lnTo>
                    <a:pt x="721329" y="14260"/>
                  </a:lnTo>
                  <a:lnTo>
                    <a:pt x="770727" y="12659"/>
                  </a:lnTo>
                  <a:lnTo>
                    <a:pt x="820126" y="11232"/>
                  </a:lnTo>
                  <a:lnTo>
                    <a:pt x="918922" y="8840"/>
                  </a:lnTo>
                  <a:lnTo>
                    <a:pt x="1017717" y="6965"/>
                  </a:lnTo>
                  <a:lnTo>
                    <a:pt x="1165912" y="4854"/>
                  </a:lnTo>
                  <a:lnTo>
                    <a:pt x="1215311" y="4278"/>
                  </a:lnTo>
                  <a:lnTo>
                    <a:pt x="1338808" y="3178"/>
                  </a:lnTo>
                  <a:lnTo>
                    <a:pt x="1511704" y="2481"/>
                  </a:lnTo>
                  <a:lnTo>
                    <a:pt x="1561103" y="2487"/>
                  </a:lnTo>
                  <a:lnTo>
                    <a:pt x="1610502" y="2652"/>
                  </a:lnTo>
                  <a:lnTo>
                    <a:pt x="1709300" y="3431"/>
                  </a:lnTo>
                  <a:lnTo>
                    <a:pt x="1808097" y="4827"/>
                  </a:lnTo>
                  <a:lnTo>
                    <a:pt x="2055087" y="9267"/>
                  </a:lnTo>
                  <a:lnTo>
                    <a:pt x="2104485" y="9991"/>
                  </a:lnTo>
                  <a:lnTo>
                    <a:pt x="2153883" y="10565"/>
                  </a:lnTo>
                  <a:lnTo>
                    <a:pt x="2203282" y="10948"/>
                  </a:lnTo>
                  <a:lnTo>
                    <a:pt x="2302080" y="11233"/>
                  </a:lnTo>
                  <a:lnTo>
                    <a:pt x="2400878" y="11027"/>
                  </a:lnTo>
                  <a:lnTo>
                    <a:pt x="2512026" y="10227"/>
                  </a:lnTo>
                  <a:lnTo>
                    <a:pt x="2697272" y="7642"/>
                  </a:lnTo>
                  <a:lnTo>
                    <a:pt x="2894867" y="4493"/>
                  </a:lnTo>
                  <a:lnTo>
                    <a:pt x="2993665" y="3310"/>
                  </a:lnTo>
                  <a:lnTo>
                    <a:pt x="3191253" y="1827"/>
                  </a:lnTo>
                  <a:lnTo>
                    <a:pt x="3515414" y="0"/>
                  </a:lnTo>
                  <a:lnTo>
                    <a:pt x="3520862" y="37"/>
                  </a:lnTo>
                  <a:lnTo>
                    <a:pt x="3533495" y="475"/>
                  </a:lnTo>
                  <a:lnTo>
                    <a:pt x="3545728" y="1433"/>
                  </a:lnTo>
                  <a:lnTo>
                    <a:pt x="3551740" y="2228"/>
                  </a:lnTo>
                  <a:lnTo>
                    <a:pt x="3557678" y="3208"/>
                  </a:lnTo>
                  <a:lnTo>
                    <a:pt x="3563809" y="3817"/>
                  </a:lnTo>
                  <a:lnTo>
                    <a:pt x="3602854" y="14627"/>
                  </a:lnTo>
                  <a:lnTo>
                    <a:pt x="3643901" y="36458"/>
                  </a:lnTo>
                  <a:lnTo>
                    <a:pt x="3670064" y="65280"/>
                  </a:lnTo>
                  <a:lnTo>
                    <a:pt x="3673278" y="72336"/>
                  </a:lnTo>
                  <a:lnTo>
                    <a:pt x="3674844" y="75872"/>
                  </a:lnTo>
                  <a:lnTo>
                    <a:pt x="3676833" y="83084"/>
                  </a:lnTo>
                  <a:lnTo>
                    <a:pt x="3677420" y="86708"/>
                  </a:lnTo>
                  <a:lnTo>
                    <a:pt x="3678103" y="95866"/>
                  </a:lnTo>
                  <a:lnTo>
                    <a:pt x="3676849" y="179614"/>
                  </a:lnTo>
                  <a:lnTo>
                    <a:pt x="3674065" y="289398"/>
                  </a:lnTo>
                  <a:lnTo>
                    <a:pt x="3671459" y="362588"/>
                  </a:lnTo>
                  <a:lnTo>
                    <a:pt x="3669468" y="411383"/>
                  </a:lnTo>
                  <a:lnTo>
                    <a:pt x="3667170" y="460178"/>
                  </a:lnTo>
                  <a:lnTo>
                    <a:pt x="3664535" y="508973"/>
                  </a:lnTo>
                  <a:lnTo>
                    <a:pt x="3661532" y="557768"/>
                  </a:lnTo>
                  <a:lnTo>
                    <a:pt x="3658130" y="606563"/>
                  </a:lnTo>
                  <a:lnTo>
                    <a:pt x="3654298" y="655358"/>
                  </a:lnTo>
                  <a:lnTo>
                    <a:pt x="3657670" y="710563"/>
                  </a:lnTo>
                  <a:lnTo>
                    <a:pt x="3660540" y="765768"/>
                  </a:lnTo>
                  <a:lnTo>
                    <a:pt x="3661765" y="793369"/>
                  </a:lnTo>
                  <a:lnTo>
                    <a:pt x="3661469" y="800766"/>
                  </a:lnTo>
                  <a:lnTo>
                    <a:pt x="3644421" y="836403"/>
                  </a:lnTo>
                  <a:lnTo>
                    <a:pt x="3613004" y="859885"/>
                  </a:lnTo>
                  <a:lnTo>
                    <a:pt x="3569711" y="875740"/>
                  </a:lnTo>
                  <a:lnTo>
                    <a:pt x="3511354" y="882247"/>
                  </a:lnTo>
                  <a:lnTo>
                    <a:pt x="3402909" y="883279"/>
                  </a:lnTo>
                  <a:lnTo>
                    <a:pt x="3216624" y="884809"/>
                  </a:lnTo>
                  <a:lnTo>
                    <a:pt x="3030339" y="885908"/>
                  </a:lnTo>
                  <a:lnTo>
                    <a:pt x="2790828" y="886577"/>
                  </a:lnTo>
                  <a:lnTo>
                    <a:pt x="2684378" y="886586"/>
                  </a:lnTo>
                  <a:lnTo>
                    <a:pt x="2577928" y="886271"/>
                  </a:lnTo>
                  <a:lnTo>
                    <a:pt x="2471476" y="885656"/>
                  </a:lnTo>
                  <a:lnTo>
                    <a:pt x="2098898" y="881578"/>
                  </a:lnTo>
                  <a:lnTo>
                    <a:pt x="1912613" y="879424"/>
                  </a:lnTo>
                  <a:lnTo>
                    <a:pt x="1726328" y="878139"/>
                  </a:lnTo>
                  <a:lnTo>
                    <a:pt x="1566652" y="877851"/>
                  </a:lnTo>
                  <a:lnTo>
                    <a:pt x="1406976" y="878133"/>
                  </a:lnTo>
                  <a:lnTo>
                    <a:pt x="1260604" y="878860"/>
                  </a:lnTo>
                  <a:lnTo>
                    <a:pt x="661821" y="884786"/>
                  </a:lnTo>
                  <a:lnTo>
                    <a:pt x="448918" y="886300"/>
                  </a:lnTo>
                  <a:lnTo>
                    <a:pt x="160187" y="887542"/>
                  </a:lnTo>
                  <a:close/>
                </a:path>
              </a:pathLst>
            </a:custGeom>
            <a:solidFill>
              <a:srgbClr val="8ED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522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4100" spc="-260" dirty="0"/>
              <a:t>3.</a:t>
            </a:r>
            <a:r>
              <a:rPr sz="4100" spc="-300" dirty="0"/>
              <a:t> </a:t>
            </a:r>
            <a:r>
              <a:rPr sz="4100" spc="105" dirty="0"/>
              <a:t>Anlaşmazlık</a:t>
            </a:r>
            <a:r>
              <a:rPr sz="4100" spc="-295" dirty="0"/>
              <a:t> </a:t>
            </a:r>
            <a:r>
              <a:rPr sz="4100" spc="130" dirty="0"/>
              <a:t>ne</a:t>
            </a:r>
            <a:r>
              <a:rPr sz="4100" spc="-295" dirty="0"/>
              <a:t> </a:t>
            </a:r>
            <a:r>
              <a:rPr sz="4100" spc="-40" dirty="0"/>
              <a:t>olumludur,</a:t>
            </a:r>
            <a:r>
              <a:rPr sz="4100" spc="-295" dirty="0"/>
              <a:t> </a:t>
            </a:r>
            <a:r>
              <a:rPr sz="4100" spc="130" dirty="0"/>
              <a:t>ne</a:t>
            </a:r>
            <a:r>
              <a:rPr sz="4100" spc="-295" dirty="0"/>
              <a:t> </a:t>
            </a:r>
            <a:r>
              <a:rPr sz="4100" spc="165" dirty="0"/>
              <a:t>de</a:t>
            </a:r>
            <a:r>
              <a:rPr sz="4100" spc="-295" dirty="0"/>
              <a:t> </a:t>
            </a:r>
            <a:r>
              <a:rPr sz="4100" spc="65" dirty="0"/>
              <a:t>olumsuzdur,</a:t>
            </a:r>
            <a:r>
              <a:rPr sz="4100" spc="-295" dirty="0"/>
              <a:t> </a:t>
            </a:r>
            <a:r>
              <a:rPr sz="4100" spc="-10" dirty="0"/>
              <a:t>nötrdür: </a:t>
            </a:r>
            <a:r>
              <a:rPr sz="4100" spc="50" dirty="0"/>
              <a:t>Anlaşmazlıkların</a:t>
            </a:r>
            <a:r>
              <a:rPr sz="4100" spc="-229" dirty="0"/>
              <a:t> </a:t>
            </a:r>
            <a:r>
              <a:rPr sz="4100" spc="60" dirty="0"/>
              <a:t>yapıcı</a:t>
            </a:r>
            <a:r>
              <a:rPr sz="4100" spc="-229" dirty="0"/>
              <a:t> </a:t>
            </a:r>
            <a:r>
              <a:rPr sz="4100" dirty="0"/>
              <a:t>mı</a:t>
            </a:r>
            <a:r>
              <a:rPr sz="4100" spc="-229" dirty="0"/>
              <a:t> </a:t>
            </a:r>
            <a:r>
              <a:rPr sz="4100" spc="245" dirty="0"/>
              <a:t>yoksa</a:t>
            </a:r>
            <a:r>
              <a:rPr sz="4100" spc="-225" dirty="0"/>
              <a:t> </a:t>
            </a:r>
            <a:r>
              <a:rPr sz="4100" dirty="0"/>
              <a:t>yıkıcı</a:t>
            </a:r>
            <a:r>
              <a:rPr sz="4100" spc="-229" dirty="0"/>
              <a:t> </a:t>
            </a:r>
            <a:r>
              <a:rPr sz="4100" dirty="0"/>
              <a:t>mı</a:t>
            </a:r>
            <a:r>
              <a:rPr sz="4100" spc="-229" dirty="0"/>
              <a:t> </a:t>
            </a:r>
            <a:r>
              <a:rPr sz="4100" dirty="0"/>
              <a:t>olduğunu,</a:t>
            </a:r>
            <a:r>
              <a:rPr sz="4100" spc="-225" dirty="0"/>
              <a:t> </a:t>
            </a:r>
            <a:r>
              <a:rPr sz="4100" spc="60" dirty="0"/>
              <a:t>anlaşmazlığın </a:t>
            </a:r>
            <a:r>
              <a:rPr sz="4100" spc="95" dirty="0"/>
              <a:t>kendisi</a:t>
            </a:r>
            <a:r>
              <a:rPr sz="4100" spc="-254" dirty="0"/>
              <a:t> </a:t>
            </a:r>
            <a:r>
              <a:rPr sz="4100" spc="-125" dirty="0"/>
              <a:t>değil,</a:t>
            </a:r>
            <a:r>
              <a:rPr sz="4100" spc="-250" dirty="0"/>
              <a:t> </a:t>
            </a:r>
            <a:r>
              <a:rPr sz="4100" dirty="0"/>
              <a:t>anlaşmazlıkları</a:t>
            </a:r>
            <a:r>
              <a:rPr sz="4100" spc="-250" dirty="0"/>
              <a:t> </a:t>
            </a:r>
            <a:r>
              <a:rPr sz="4100" spc="170" dirty="0"/>
              <a:t>yönetmek</a:t>
            </a:r>
            <a:r>
              <a:rPr sz="4100" spc="-250" dirty="0"/>
              <a:t> </a:t>
            </a:r>
            <a:r>
              <a:rPr sz="4100" spc="-10" dirty="0"/>
              <a:t>için</a:t>
            </a:r>
            <a:r>
              <a:rPr sz="4100" spc="-250" dirty="0"/>
              <a:t> </a:t>
            </a:r>
            <a:r>
              <a:rPr sz="4100" spc="114" dirty="0"/>
              <a:t>seçtiğimiz</a:t>
            </a:r>
            <a:r>
              <a:rPr sz="4100" spc="-250" dirty="0"/>
              <a:t> </a:t>
            </a:r>
            <a:r>
              <a:rPr sz="4100" spc="55" dirty="0"/>
              <a:t>yol</a:t>
            </a:r>
            <a:r>
              <a:rPr sz="4100" spc="-254" dirty="0"/>
              <a:t> </a:t>
            </a:r>
            <a:r>
              <a:rPr sz="4100" spc="-10" dirty="0"/>
              <a:t>belirler. </a:t>
            </a:r>
            <a:r>
              <a:rPr sz="4100" spc="105" dirty="0"/>
              <a:t>Anlaşmazlık</a:t>
            </a:r>
            <a:r>
              <a:rPr sz="4100" spc="-260" dirty="0"/>
              <a:t> </a:t>
            </a:r>
            <a:r>
              <a:rPr sz="4100" spc="195" dirty="0"/>
              <a:t>hem</a:t>
            </a:r>
            <a:r>
              <a:rPr sz="4100" spc="-260" dirty="0"/>
              <a:t> </a:t>
            </a:r>
            <a:r>
              <a:rPr sz="4100" dirty="0"/>
              <a:t>olumlu</a:t>
            </a:r>
            <a:r>
              <a:rPr sz="4100" spc="-260" dirty="0"/>
              <a:t> </a:t>
            </a:r>
            <a:r>
              <a:rPr sz="4100" spc="195" dirty="0"/>
              <a:t>hem</a:t>
            </a:r>
            <a:r>
              <a:rPr sz="4100" spc="-260" dirty="0"/>
              <a:t> </a:t>
            </a:r>
            <a:r>
              <a:rPr sz="4100" spc="165" dirty="0"/>
              <a:t>de</a:t>
            </a:r>
            <a:r>
              <a:rPr sz="4100" spc="-260" dirty="0"/>
              <a:t> </a:t>
            </a:r>
            <a:r>
              <a:rPr sz="4100" spc="180" dirty="0"/>
              <a:t>olumsuz</a:t>
            </a:r>
            <a:r>
              <a:rPr sz="4100" spc="-254" dirty="0"/>
              <a:t> </a:t>
            </a:r>
            <a:r>
              <a:rPr sz="4100" spc="-45" dirty="0"/>
              <a:t>yollarla</a:t>
            </a:r>
            <a:r>
              <a:rPr sz="4100" spc="-260" dirty="0"/>
              <a:t> </a:t>
            </a:r>
            <a:r>
              <a:rPr sz="4100" spc="-10" dirty="0"/>
              <a:t>yönetilebilir.</a:t>
            </a:r>
            <a:endParaRPr sz="4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7252" y="5515219"/>
            <a:ext cx="6257925" cy="4111625"/>
          </a:xfrm>
          <a:custGeom>
            <a:avLst/>
            <a:gdLst/>
            <a:ahLst/>
            <a:cxnLst/>
            <a:rect l="l" t="t" r="r" b="b"/>
            <a:pathLst>
              <a:path w="6257925" h="4111625">
                <a:moveTo>
                  <a:pt x="6257924" y="4111543"/>
                </a:moveTo>
                <a:lnTo>
                  <a:pt x="0" y="4111543"/>
                </a:lnTo>
                <a:lnTo>
                  <a:pt x="0" y="0"/>
                </a:lnTo>
                <a:lnTo>
                  <a:pt x="6257924" y="0"/>
                </a:lnTo>
                <a:lnTo>
                  <a:pt x="6257924" y="4111543"/>
                </a:lnTo>
                <a:close/>
              </a:path>
            </a:pathLst>
          </a:custGeom>
          <a:solidFill>
            <a:srgbClr val="3F3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521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4100" spc="-270" dirty="0"/>
              <a:t>4.</a:t>
            </a:r>
            <a:r>
              <a:rPr sz="4100" spc="-290" dirty="0"/>
              <a:t> </a:t>
            </a:r>
            <a:r>
              <a:rPr sz="4100" spc="105" dirty="0"/>
              <a:t>Anlaşmazlık</a:t>
            </a:r>
            <a:r>
              <a:rPr sz="4100" spc="-290" dirty="0"/>
              <a:t> </a:t>
            </a:r>
            <a:r>
              <a:rPr sz="4100" spc="90" dirty="0"/>
              <a:t>toplumsal</a:t>
            </a:r>
            <a:r>
              <a:rPr sz="4100" spc="-285" dirty="0"/>
              <a:t> </a:t>
            </a:r>
            <a:r>
              <a:rPr sz="4100" spc="210" dirty="0"/>
              <a:t>yaşamda</a:t>
            </a:r>
            <a:r>
              <a:rPr sz="4100" spc="-290" dirty="0"/>
              <a:t> </a:t>
            </a:r>
            <a:r>
              <a:rPr sz="4100" spc="75" dirty="0"/>
              <a:t>mutlaka</a:t>
            </a:r>
            <a:r>
              <a:rPr sz="4100" spc="-285" dirty="0"/>
              <a:t> </a:t>
            </a:r>
            <a:r>
              <a:rPr sz="4100" spc="-65" dirty="0"/>
              <a:t>olacaktır,</a:t>
            </a:r>
            <a:r>
              <a:rPr sz="4100" spc="-290" dirty="0"/>
              <a:t> </a:t>
            </a:r>
            <a:r>
              <a:rPr sz="4100" spc="150" dirty="0"/>
              <a:t>buna</a:t>
            </a:r>
            <a:r>
              <a:rPr sz="4100" spc="-290" dirty="0"/>
              <a:t> </a:t>
            </a:r>
            <a:r>
              <a:rPr sz="4100" spc="95" dirty="0"/>
              <a:t>karşın </a:t>
            </a:r>
            <a:r>
              <a:rPr sz="4100" spc="114" dirty="0"/>
              <a:t>şiddet</a:t>
            </a:r>
            <a:r>
              <a:rPr sz="4100" spc="-275" dirty="0"/>
              <a:t> </a:t>
            </a:r>
            <a:r>
              <a:rPr sz="4100" spc="160" dirty="0"/>
              <a:t>ve</a:t>
            </a:r>
            <a:r>
              <a:rPr sz="4100" spc="-275" dirty="0"/>
              <a:t> </a:t>
            </a:r>
            <a:r>
              <a:rPr sz="4100" dirty="0"/>
              <a:t>yıkıcı</a:t>
            </a:r>
            <a:r>
              <a:rPr sz="4100" spc="-275" dirty="0"/>
              <a:t> </a:t>
            </a:r>
            <a:r>
              <a:rPr sz="4100" spc="60" dirty="0"/>
              <a:t>davranışlar</a:t>
            </a:r>
            <a:r>
              <a:rPr sz="4100" spc="-275" dirty="0"/>
              <a:t> </a:t>
            </a:r>
            <a:r>
              <a:rPr sz="4100" spc="-70" dirty="0"/>
              <a:t>engellenebilir:</a:t>
            </a:r>
            <a:r>
              <a:rPr sz="4100" spc="-275" dirty="0"/>
              <a:t> </a:t>
            </a:r>
            <a:r>
              <a:rPr sz="4100" spc="65" dirty="0"/>
              <a:t>Anlaşmazlıklara</a:t>
            </a:r>
            <a:r>
              <a:rPr sz="4100" spc="-275" dirty="0"/>
              <a:t> </a:t>
            </a:r>
            <a:r>
              <a:rPr sz="4100" spc="110" dirty="0"/>
              <a:t>sahip </a:t>
            </a:r>
            <a:r>
              <a:rPr sz="4100" spc="114" dirty="0"/>
              <a:t>olmak</a:t>
            </a:r>
            <a:r>
              <a:rPr sz="4100" spc="-280" dirty="0"/>
              <a:t> </a:t>
            </a:r>
            <a:r>
              <a:rPr sz="4100" spc="160" dirty="0"/>
              <a:t>ya</a:t>
            </a:r>
            <a:r>
              <a:rPr sz="4100" spc="-275" dirty="0"/>
              <a:t> </a:t>
            </a:r>
            <a:r>
              <a:rPr sz="4100" spc="150" dirty="0"/>
              <a:t>da</a:t>
            </a:r>
            <a:r>
              <a:rPr sz="4100" spc="-280" dirty="0"/>
              <a:t> </a:t>
            </a:r>
            <a:r>
              <a:rPr sz="4100" spc="140" dirty="0"/>
              <a:t>olmamak</a:t>
            </a:r>
            <a:r>
              <a:rPr sz="4100" spc="-275" dirty="0"/>
              <a:t> </a:t>
            </a:r>
            <a:r>
              <a:rPr sz="4100" spc="65" dirty="0"/>
              <a:t>bizim</a:t>
            </a:r>
            <a:r>
              <a:rPr sz="4100" spc="-280" dirty="0"/>
              <a:t> </a:t>
            </a:r>
            <a:r>
              <a:rPr sz="4100" spc="114" dirty="0"/>
              <a:t>seçimimiz</a:t>
            </a:r>
            <a:r>
              <a:rPr sz="4100" spc="-275" dirty="0"/>
              <a:t> </a:t>
            </a:r>
            <a:r>
              <a:rPr sz="4100" dirty="0"/>
              <a:t>dahilinde</a:t>
            </a:r>
            <a:r>
              <a:rPr sz="4100" spc="-275" dirty="0"/>
              <a:t> </a:t>
            </a:r>
            <a:r>
              <a:rPr sz="4100" spc="-90" dirty="0"/>
              <a:t>değildir.</a:t>
            </a:r>
            <a:r>
              <a:rPr sz="4100" spc="-280" dirty="0"/>
              <a:t> </a:t>
            </a:r>
            <a:r>
              <a:rPr sz="4100" spc="155" dirty="0"/>
              <a:t>Buna </a:t>
            </a:r>
            <a:r>
              <a:rPr sz="4100" spc="-45" dirty="0"/>
              <a:t>karşın,</a:t>
            </a:r>
            <a:r>
              <a:rPr sz="4100" spc="-270" dirty="0"/>
              <a:t> </a:t>
            </a:r>
            <a:r>
              <a:rPr sz="4100" spc="90" dirty="0"/>
              <a:t>anlaşmazlığa</a:t>
            </a:r>
            <a:r>
              <a:rPr sz="4100" spc="-270" dirty="0"/>
              <a:t> </a:t>
            </a:r>
            <a:r>
              <a:rPr sz="4100" spc="-25" dirty="0"/>
              <a:t>dahil</a:t>
            </a:r>
            <a:r>
              <a:rPr sz="4100" spc="-265" dirty="0"/>
              <a:t> </a:t>
            </a:r>
            <a:r>
              <a:rPr sz="4100" spc="175" dirty="0"/>
              <a:t>olduğumuzda</a:t>
            </a:r>
            <a:r>
              <a:rPr sz="4100" spc="-270" dirty="0"/>
              <a:t> </a:t>
            </a:r>
            <a:r>
              <a:rPr sz="4100" dirty="0"/>
              <a:t>nasıl</a:t>
            </a:r>
            <a:r>
              <a:rPr sz="4100" spc="-270" dirty="0"/>
              <a:t> </a:t>
            </a:r>
            <a:r>
              <a:rPr sz="4100" spc="55" dirty="0"/>
              <a:t>tepki</a:t>
            </a:r>
            <a:r>
              <a:rPr sz="4100" spc="-265" dirty="0"/>
              <a:t> </a:t>
            </a:r>
            <a:r>
              <a:rPr sz="4100" spc="114" dirty="0"/>
              <a:t>vereceğimiz </a:t>
            </a:r>
            <a:r>
              <a:rPr sz="4100" spc="65" dirty="0"/>
              <a:t>bizim</a:t>
            </a:r>
            <a:r>
              <a:rPr sz="4100" spc="-315" dirty="0"/>
              <a:t> </a:t>
            </a:r>
            <a:r>
              <a:rPr sz="4100" spc="-10" dirty="0"/>
              <a:t>seçimimizdir.</a:t>
            </a:r>
            <a:endParaRPr sz="4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45448" y="7041770"/>
            <a:ext cx="2205990" cy="2676525"/>
            <a:chOff x="7645448" y="7041770"/>
            <a:chExt cx="2205990" cy="2676525"/>
          </a:xfrm>
        </p:grpSpPr>
        <p:sp>
          <p:nvSpPr>
            <p:cNvPr id="3" name="object 3"/>
            <p:cNvSpPr/>
            <p:nvPr/>
          </p:nvSpPr>
          <p:spPr>
            <a:xfrm>
              <a:off x="8620197" y="7556952"/>
              <a:ext cx="704215" cy="325120"/>
            </a:xfrm>
            <a:custGeom>
              <a:avLst/>
              <a:gdLst/>
              <a:ahLst/>
              <a:cxnLst/>
              <a:rect l="l" t="t" r="r" b="b"/>
              <a:pathLst>
                <a:path w="704215" h="325120">
                  <a:moveTo>
                    <a:pt x="105250" y="325084"/>
                  </a:moveTo>
                  <a:lnTo>
                    <a:pt x="0" y="31737"/>
                  </a:lnTo>
                  <a:lnTo>
                    <a:pt x="390323" y="0"/>
                  </a:lnTo>
                  <a:lnTo>
                    <a:pt x="703662" y="35463"/>
                  </a:lnTo>
                  <a:lnTo>
                    <a:pt x="571278" y="308905"/>
                  </a:lnTo>
                  <a:lnTo>
                    <a:pt x="105250" y="325084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45448" y="7806911"/>
              <a:ext cx="2205990" cy="1911350"/>
            </a:xfrm>
            <a:custGeom>
              <a:avLst/>
              <a:gdLst/>
              <a:ahLst/>
              <a:cxnLst/>
              <a:rect l="l" t="t" r="r" b="b"/>
              <a:pathLst>
                <a:path w="2205990" h="1911350">
                  <a:moveTo>
                    <a:pt x="1773144" y="1911062"/>
                  </a:moveTo>
                  <a:lnTo>
                    <a:pt x="859164" y="1911062"/>
                  </a:lnTo>
                  <a:lnTo>
                    <a:pt x="0" y="1060642"/>
                  </a:lnTo>
                  <a:lnTo>
                    <a:pt x="809825" y="0"/>
                  </a:lnTo>
                  <a:lnTo>
                    <a:pt x="1822701" y="0"/>
                  </a:lnTo>
                  <a:lnTo>
                    <a:pt x="2205465" y="1707414"/>
                  </a:lnTo>
                  <a:lnTo>
                    <a:pt x="1773144" y="1911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67535" y="7041770"/>
              <a:ext cx="803275" cy="1101090"/>
            </a:xfrm>
            <a:custGeom>
              <a:avLst/>
              <a:gdLst/>
              <a:ahLst/>
              <a:cxnLst/>
              <a:rect l="l" t="t" r="r" b="b"/>
              <a:pathLst>
                <a:path w="803275" h="1101090">
                  <a:moveTo>
                    <a:pt x="393581" y="1100847"/>
                  </a:moveTo>
                  <a:lnTo>
                    <a:pt x="185712" y="1036181"/>
                  </a:lnTo>
                  <a:lnTo>
                    <a:pt x="49124" y="928085"/>
                  </a:lnTo>
                  <a:lnTo>
                    <a:pt x="0" y="871055"/>
                  </a:lnTo>
                  <a:lnTo>
                    <a:pt x="1752" y="870397"/>
                  </a:lnTo>
                  <a:lnTo>
                    <a:pt x="38531" y="849502"/>
                  </a:lnTo>
                  <a:lnTo>
                    <a:pt x="66561" y="819097"/>
                  </a:lnTo>
                  <a:lnTo>
                    <a:pt x="84163" y="781674"/>
                  </a:lnTo>
                  <a:lnTo>
                    <a:pt x="89655" y="739721"/>
                  </a:lnTo>
                  <a:lnTo>
                    <a:pt x="74025" y="138419"/>
                  </a:lnTo>
                  <a:lnTo>
                    <a:pt x="705050" y="0"/>
                  </a:lnTo>
                  <a:lnTo>
                    <a:pt x="714148" y="278335"/>
                  </a:lnTo>
                  <a:lnTo>
                    <a:pt x="721489" y="518164"/>
                  </a:lnTo>
                  <a:lnTo>
                    <a:pt x="727108" y="729020"/>
                  </a:lnTo>
                  <a:lnTo>
                    <a:pt x="733108" y="766044"/>
                  </a:lnTo>
                  <a:lnTo>
                    <a:pt x="748595" y="799339"/>
                  </a:lnTo>
                  <a:lnTo>
                    <a:pt x="772348" y="827204"/>
                  </a:lnTo>
                  <a:lnTo>
                    <a:pt x="803142" y="847936"/>
                  </a:lnTo>
                  <a:lnTo>
                    <a:pt x="802047" y="851990"/>
                  </a:lnTo>
                  <a:lnTo>
                    <a:pt x="782874" y="887417"/>
                  </a:lnTo>
                  <a:lnTo>
                    <a:pt x="732623" y="937407"/>
                  </a:lnTo>
                  <a:lnTo>
                    <a:pt x="678208" y="983069"/>
                  </a:lnTo>
                  <a:lnTo>
                    <a:pt x="670161" y="991982"/>
                  </a:lnTo>
                  <a:lnTo>
                    <a:pt x="663792" y="1003014"/>
                  </a:lnTo>
                  <a:lnTo>
                    <a:pt x="659217" y="1015204"/>
                  </a:lnTo>
                  <a:lnTo>
                    <a:pt x="656552" y="1027589"/>
                  </a:lnTo>
                  <a:lnTo>
                    <a:pt x="393581" y="1100847"/>
                  </a:lnTo>
                  <a:close/>
                </a:path>
              </a:pathLst>
            </a:custGeom>
            <a:solidFill>
              <a:srgbClr val="F6A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1889" y="7114485"/>
              <a:ext cx="605155" cy="377190"/>
            </a:xfrm>
            <a:custGeom>
              <a:avLst/>
              <a:gdLst/>
              <a:ahLst/>
              <a:cxnLst/>
              <a:rect l="l" t="t" r="r" b="b"/>
              <a:pathLst>
                <a:path w="605154" h="377190">
                  <a:moveTo>
                    <a:pt x="233676" y="377010"/>
                  </a:moveTo>
                  <a:lnTo>
                    <a:pt x="161317" y="369475"/>
                  </a:lnTo>
                  <a:lnTo>
                    <a:pt x="96849" y="354537"/>
                  </a:lnTo>
                  <a:lnTo>
                    <a:pt x="44038" y="336923"/>
                  </a:lnTo>
                  <a:lnTo>
                    <a:pt x="6646" y="321359"/>
                  </a:lnTo>
                  <a:lnTo>
                    <a:pt x="0" y="65703"/>
                  </a:lnTo>
                  <a:lnTo>
                    <a:pt x="299535" y="0"/>
                  </a:lnTo>
                  <a:lnTo>
                    <a:pt x="561057" y="64032"/>
                  </a:lnTo>
                  <a:lnTo>
                    <a:pt x="604548" y="74907"/>
                  </a:lnTo>
                  <a:lnTo>
                    <a:pt x="582136" y="138211"/>
                  </a:lnTo>
                  <a:lnTo>
                    <a:pt x="556053" y="192575"/>
                  </a:lnTo>
                  <a:lnTo>
                    <a:pt x="526768" y="238589"/>
                  </a:lnTo>
                  <a:lnTo>
                    <a:pt x="494751" y="276844"/>
                  </a:lnTo>
                  <a:lnTo>
                    <a:pt x="460474" y="307932"/>
                  </a:lnTo>
                  <a:lnTo>
                    <a:pt x="424406" y="332441"/>
                  </a:lnTo>
                  <a:lnTo>
                    <a:pt x="387018" y="350965"/>
                  </a:lnTo>
                  <a:lnTo>
                    <a:pt x="348781" y="364093"/>
                  </a:lnTo>
                  <a:lnTo>
                    <a:pt x="310165" y="372415"/>
                  </a:lnTo>
                  <a:lnTo>
                    <a:pt x="271639" y="376524"/>
                  </a:lnTo>
                  <a:lnTo>
                    <a:pt x="233676" y="377010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158599" y="5615428"/>
            <a:ext cx="1541145" cy="1776730"/>
            <a:chOff x="8158599" y="5615428"/>
            <a:chExt cx="1541145" cy="1776730"/>
          </a:xfrm>
        </p:grpSpPr>
        <p:sp>
          <p:nvSpPr>
            <p:cNvPr id="8" name="object 8"/>
            <p:cNvSpPr/>
            <p:nvPr/>
          </p:nvSpPr>
          <p:spPr>
            <a:xfrm>
              <a:off x="8195452" y="5654166"/>
              <a:ext cx="1457960" cy="1074420"/>
            </a:xfrm>
            <a:custGeom>
              <a:avLst/>
              <a:gdLst/>
              <a:ahLst/>
              <a:cxnLst/>
              <a:rect l="l" t="t" r="r" b="b"/>
              <a:pathLst>
                <a:path w="1457959" h="1074420">
                  <a:moveTo>
                    <a:pt x="304303" y="1074424"/>
                  </a:moveTo>
                  <a:lnTo>
                    <a:pt x="274936" y="1046973"/>
                  </a:lnTo>
                  <a:lnTo>
                    <a:pt x="264058" y="1005361"/>
                  </a:lnTo>
                  <a:lnTo>
                    <a:pt x="262734" y="962675"/>
                  </a:lnTo>
                  <a:lnTo>
                    <a:pt x="260535" y="941706"/>
                  </a:lnTo>
                  <a:lnTo>
                    <a:pt x="245763" y="905385"/>
                  </a:lnTo>
                  <a:lnTo>
                    <a:pt x="203800" y="868622"/>
                  </a:lnTo>
                  <a:lnTo>
                    <a:pt x="164555" y="851022"/>
                  </a:lnTo>
                  <a:lnTo>
                    <a:pt x="122544" y="840792"/>
                  </a:lnTo>
                  <a:lnTo>
                    <a:pt x="84299" y="827963"/>
                  </a:lnTo>
                  <a:lnTo>
                    <a:pt x="50741" y="805493"/>
                  </a:lnTo>
                  <a:lnTo>
                    <a:pt x="24079" y="775216"/>
                  </a:lnTo>
                  <a:lnTo>
                    <a:pt x="6521" y="738968"/>
                  </a:lnTo>
                  <a:lnTo>
                    <a:pt x="0" y="699185"/>
                  </a:lnTo>
                  <a:lnTo>
                    <a:pt x="4530" y="659066"/>
                  </a:lnTo>
                  <a:lnTo>
                    <a:pt x="19442" y="621591"/>
                  </a:lnTo>
                  <a:lnTo>
                    <a:pt x="44063" y="589738"/>
                  </a:lnTo>
                  <a:lnTo>
                    <a:pt x="86271" y="558520"/>
                  </a:lnTo>
                  <a:lnTo>
                    <a:pt x="108453" y="544213"/>
                  </a:lnTo>
                  <a:lnTo>
                    <a:pt x="129519" y="528453"/>
                  </a:lnTo>
                  <a:lnTo>
                    <a:pt x="149492" y="509356"/>
                  </a:lnTo>
                  <a:lnTo>
                    <a:pt x="166103" y="487238"/>
                  </a:lnTo>
                  <a:lnTo>
                    <a:pt x="174456" y="463669"/>
                  </a:lnTo>
                  <a:lnTo>
                    <a:pt x="169654" y="440216"/>
                  </a:lnTo>
                  <a:lnTo>
                    <a:pt x="138323" y="384918"/>
                  </a:lnTo>
                  <a:lnTo>
                    <a:pt x="130286" y="369691"/>
                  </a:lnTo>
                  <a:lnTo>
                    <a:pt x="123071" y="354109"/>
                  </a:lnTo>
                  <a:lnTo>
                    <a:pt x="117102" y="338027"/>
                  </a:lnTo>
                  <a:lnTo>
                    <a:pt x="112863" y="321290"/>
                  </a:lnTo>
                  <a:lnTo>
                    <a:pt x="110848" y="304166"/>
                  </a:lnTo>
                  <a:lnTo>
                    <a:pt x="111505" y="287063"/>
                  </a:lnTo>
                  <a:lnTo>
                    <a:pt x="127294" y="247482"/>
                  </a:lnTo>
                  <a:lnTo>
                    <a:pt x="168065" y="215448"/>
                  </a:lnTo>
                  <a:lnTo>
                    <a:pt x="219446" y="205457"/>
                  </a:lnTo>
                  <a:lnTo>
                    <a:pt x="245935" y="208021"/>
                  </a:lnTo>
                  <a:lnTo>
                    <a:pt x="271753" y="214879"/>
                  </a:lnTo>
                  <a:lnTo>
                    <a:pt x="295976" y="225575"/>
                  </a:lnTo>
                  <a:lnTo>
                    <a:pt x="316064" y="233765"/>
                  </a:lnTo>
                  <a:lnTo>
                    <a:pt x="337426" y="237686"/>
                  </a:lnTo>
                  <a:lnTo>
                    <a:pt x="359144" y="237259"/>
                  </a:lnTo>
                  <a:lnTo>
                    <a:pt x="380300" y="232404"/>
                  </a:lnTo>
                  <a:lnTo>
                    <a:pt x="417341" y="210139"/>
                  </a:lnTo>
                  <a:lnTo>
                    <a:pt x="442494" y="175028"/>
                  </a:lnTo>
                  <a:lnTo>
                    <a:pt x="452913" y="137112"/>
                  </a:lnTo>
                  <a:lnTo>
                    <a:pt x="458138" y="97354"/>
                  </a:lnTo>
                  <a:lnTo>
                    <a:pt x="466122" y="59418"/>
                  </a:lnTo>
                  <a:lnTo>
                    <a:pt x="484820" y="26967"/>
                  </a:lnTo>
                  <a:lnTo>
                    <a:pt x="511716" y="8027"/>
                  </a:lnTo>
                  <a:lnTo>
                    <a:pt x="543452" y="0"/>
                  </a:lnTo>
                  <a:lnTo>
                    <a:pt x="576696" y="1456"/>
                  </a:lnTo>
                  <a:lnTo>
                    <a:pt x="608111" y="10970"/>
                  </a:lnTo>
                  <a:lnTo>
                    <a:pt x="638592" y="30140"/>
                  </a:lnTo>
                  <a:lnTo>
                    <a:pt x="663164" y="54326"/>
                  </a:lnTo>
                  <a:lnTo>
                    <a:pt x="686367" y="80136"/>
                  </a:lnTo>
                  <a:lnTo>
                    <a:pt x="712740" y="104175"/>
                  </a:lnTo>
                  <a:lnTo>
                    <a:pt x="739626" y="121645"/>
                  </a:lnTo>
                  <a:lnTo>
                    <a:pt x="767433" y="133575"/>
                  </a:lnTo>
                  <a:lnTo>
                    <a:pt x="797082" y="139233"/>
                  </a:lnTo>
                  <a:lnTo>
                    <a:pt x="829494" y="137885"/>
                  </a:lnTo>
                  <a:lnTo>
                    <a:pt x="890116" y="119651"/>
                  </a:lnTo>
                  <a:lnTo>
                    <a:pt x="947014" y="90515"/>
                  </a:lnTo>
                  <a:lnTo>
                    <a:pt x="974876" y="74911"/>
                  </a:lnTo>
                  <a:lnTo>
                    <a:pt x="1003159" y="60074"/>
                  </a:lnTo>
                  <a:lnTo>
                    <a:pt x="1032229" y="47209"/>
                  </a:lnTo>
                  <a:lnTo>
                    <a:pt x="1062453" y="37522"/>
                  </a:lnTo>
                  <a:lnTo>
                    <a:pt x="1111883" y="31383"/>
                  </a:lnTo>
                  <a:lnTo>
                    <a:pt x="1161436" y="36444"/>
                  </a:lnTo>
                  <a:lnTo>
                    <a:pt x="1209070" y="51766"/>
                  </a:lnTo>
                  <a:lnTo>
                    <a:pt x="1252742" y="76409"/>
                  </a:lnTo>
                  <a:lnTo>
                    <a:pt x="1290410" y="109434"/>
                  </a:lnTo>
                  <a:lnTo>
                    <a:pt x="1320354" y="149368"/>
                  </a:lnTo>
                  <a:lnTo>
                    <a:pt x="1342113" y="194275"/>
                  </a:lnTo>
                  <a:lnTo>
                    <a:pt x="1355527" y="242521"/>
                  </a:lnTo>
                  <a:lnTo>
                    <a:pt x="1360440" y="292468"/>
                  </a:lnTo>
                  <a:lnTo>
                    <a:pt x="1356693" y="342482"/>
                  </a:lnTo>
                  <a:lnTo>
                    <a:pt x="1351717" y="367369"/>
                  </a:lnTo>
                  <a:lnTo>
                    <a:pt x="1339668" y="416717"/>
                  </a:lnTo>
                  <a:lnTo>
                    <a:pt x="1334672" y="441604"/>
                  </a:lnTo>
                  <a:lnTo>
                    <a:pt x="1331812" y="466987"/>
                  </a:lnTo>
                  <a:lnTo>
                    <a:pt x="1332120" y="492511"/>
                  </a:lnTo>
                  <a:lnTo>
                    <a:pt x="1336515" y="517343"/>
                  </a:lnTo>
                  <a:lnTo>
                    <a:pt x="1345920" y="540652"/>
                  </a:lnTo>
                  <a:lnTo>
                    <a:pt x="1369421" y="571008"/>
                  </a:lnTo>
                  <a:lnTo>
                    <a:pt x="1398545" y="597184"/>
                  </a:lnTo>
                  <a:lnTo>
                    <a:pt x="1427093" y="623654"/>
                  </a:lnTo>
                  <a:lnTo>
                    <a:pt x="1448869" y="654893"/>
                  </a:lnTo>
                  <a:lnTo>
                    <a:pt x="1457710" y="696057"/>
                  </a:lnTo>
                  <a:lnTo>
                    <a:pt x="1449946" y="737982"/>
                  </a:lnTo>
                  <a:lnTo>
                    <a:pt x="1429446" y="777303"/>
                  </a:lnTo>
                  <a:lnTo>
                    <a:pt x="1400078" y="810661"/>
                  </a:lnTo>
                  <a:lnTo>
                    <a:pt x="1382271" y="825615"/>
                  </a:lnTo>
                  <a:lnTo>
                    <a:pt x="1364056" y="840121"/>
                  </a:lnTo>
                  <a:lnTo>
                    <a:pt x="1346478" y="855236"/>
                  </a:lnTo>
                  <a:lnTo>
                    <a:pt x="1309069" y="911161"/>
                  </a:lnTo>
                  <a:lnTo>
                    <a:pt x="1297211" y="958279"/>
                  </a:lnTo>
                  <a:lnTo>
                    <a:pt x="1292352" y="1007828"/>
                  </a:lnTo>
                  <a:lnTo>
                    <a:pt x="1291834" y="1054264"/>
                  </a:lnTo>
                  <a:lnTo>
                    <a:pt x="304303" y="1074424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15719" y="6103924"/>
              <a:ext cx="1065530" cy="1288415"/>
            </a:xfrm>
            <a:custGeom>
              <a:avLst/>
              <a:gdLst/>
              <a:ahLst/>
              <a:cxnLst/>
              <a:rect l="l" t="t" r="r" b="b"/>
              <a:pathLst>
                <a:path w="1065529" h="1288415">
                  <a:moveTo>
                    <a:pt x="1065504" y="642708"/>
                  </a:moveTo>
                  <a:lnTo>
                    <a:pt x="1064234" y="601345"/>
                  </a:lnTo>
                  <a:lnTo>
                    <a:pt x="1027112" y="538365"/>
                  </a:lnTo>
                  <a:lnTo>
                    <a:pt x="989533" y="529971"/>
                  </a:lnTo>
                  <a:lnTo>
                    <a:pt x="969454" y="534200"/>
                  </a:lnTo>
                  <a:lnTo>
                    <a:pt x="930414" y="552615"/>
                  </a:lnTo>
                  <a:lnTo>
                    <a:pt x="894003" y="579564"/>
                  </a:lnTo>
                  <a:lnTo>
                    <a:pt x="873467" y="601167"/>
                  </a:lnTo>
                  <a:lnTo>
                    <a:pt x="882383" y="555586"/>
                  </a:lnTo>
                  <a:lnTo>
                    <a:pt x="898410" y="323697"/>
                  </a:lnTo>
                  <a:lnTo>
                    <a:pt x="892759" y="173837"/>
                  </a:lnTo>
                  <a:lnTo>
                    <a:pt x="886256" y="120624"/>
                  </a:lnTo>
                  <a:lnTo>
                    <a:pt x="444944" y="0"/>
                  </a:lnTo>
                  <a:lnTo>
                    <a:pt x="3683" y="120624"/>
                  </a:lnTo>
                  <a:lnTo>
                    <a:pt x="736" y="188252"/>
                  </a:lnTo>
                  <a:lnTo>
                    <a:pt x="0" y="363740"/>
                  </a:lnTo>
                  <a:lnTo>
                    <a:pt x="13601" y="605955"/>
                  </a:lnTo>
                  <a:lnTo>
                    <a:pt x="53670" y="873823"/>
                  </a:lnTo>
                  <a:lnTo>
                    <a:pt x="63030" y="914260"/>
                  </a:lnTo>
                  <a:lnTo>
                    <a:pt x="83845" y="980249"/>
                  </a:lnTo>
                  <a:lnTo>
                    <a:pt x="99098" y="1019213"/>
                  </a:lnTo>
                  <a:lnTo>
                    <a:pt x="117906" y="1060208"/>
                  </a:lnTo>
                  <a:lnTo>
                    <a:pt x="140462" y="1101813"/>
                  </a:lnTo>
                  <a:lnTo>
                    <a:pt x="167030" y="1142568"/>
                  </a:lnTo>
                  <a:lnTo>
                    <a:pt x="197802" y="1181023"/>
                  </a:lnTo>
                  <a:lnTo>
                    <a:pt x="233019" y="1215745"/>
                  </a:lnTo>
                  <a:lnTo>
                    <a:pt x="272910" y="1245260"/>
                  </a:lnTo>
                  <a:lnTo>
                    <a:pt x="317690" y="1268133"/>
                  </a:lnTo>
                  <a:lnTo>
                    <a:pt x="367601" y="1282915"/>
                  </a:lnTo>
                  <a:lnTo>
                    <a:pt x="422846" y="1288173"/>
                  </a:lnTo>
                  <a:lnTo>
                    <a:pt x="477977" y="1283335"/>
                  </a:lnTo>
                  <a:lnTo>
                    <a:pt x="528345" y="1269631"/>
                  </a:lnTo>
                  <a:lnTo>
                    <a:pt x="574128" y="1248257"/>
                  </a:lnTo>
                  <a:lnTo>
                    <a:pt x="615505" y="1220457"/>
                  </a:lnTo>
                  <a:lnTo>
                    <a:pt x="652640" y="1187411"/>
                  </a:lnTo>
                  <a:lnTo>
                    <a:pt x="685698" y="1150366"/>
                  </a:lnTo>
                  <a:lnTo>
                    <a:pt x="714844" y="1110500"/>
                  </a:lnTo>
                  <a:lnTo>
                    <a:pt x="740257" y="1069047"/>
                  </a:lnTo>
                  <a:lnTo>
                    <a:pt x="762114" y="1027226"/>
                  </a:lnTo>
                  <a:lnTo>
                    <a:pt x="780580" y="986231"/>
                  </a:lnTo>
                  <a:lnTo>
                    <a:pt x="795807" y="947280"/>
                  </a:lnTo>
                  <a:lnTo>
                    <a:pt x="817295" y="880389"/>
                  </a:lnTo>
                  <a:lnTo>
                    <a:pt x="830707" y="819899"/>
                  </a:lnTo>
                  <a:lnTo>
                    <a:pt x="835177" y="824623"/>
                  </a:lnTo>
                  <a:lnTo>
                    <a:pt x="862711" y="837095"/>
                  </a:lnTo>
                  <a:lnTo>
                    <a:pt x="894118" y="842746"/>
                  </a:lnTo>
                  <a:lnTo>
                    <a:pt x="924128" y="841756"/>
                  </a:lnTo>
                  <a:lnTo>
                    <a:pt x="989787" y="804595"/>
                  </a:lnTo>
                  <a:lnTo>
                    <a:pt x="1017879" y="770610"/>
                  </a:lnTo>
                  <a:lnTo>
                    <a:pt x="1040853" y="730313"/>
                  </a:lnTo>
                  <a:lnTo>
                    <a:pt x="1057211" y="686689"/>
                  </a:lnTo>
                  <a:lnTo>
                    <a:pt x="1065504" y="642708"/>
                  </a:lnTo>
                  <a:close/>
                </a:path>
              </a:pathLst>
            </a:custGeom>
            <a:solidFill>
              <a:srgbClr val="F6A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4921" y="6709600"/>
              <a:ext cx="145750" cy="1362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41309" y="6633884"/>
              <a:ext cx="259079" cy="313055"/>
            </a:xfrm>
            <a:custGeom>
              <a:avLst/>
              <a:gdLst/>
              <a:ahLst/>
              <a:cxnLst/>
              <a:rect l="l" t="t" r="r" b="b"/>
              <a:pathLst>
                <a:path w="259079" h="313054">
                  <a:moveTo>
                    <a:pt x="171390" y="312779"/>
                  </a:moveTo>
                  <a:lnTo>
                    <a:pt x="107473" y="299342"/>
                  </a:lnTo>
                  <a:lnTo>
                    <a:pt x="75728" y="274634"/>
                  </a:lnTo>
                  <a:lnTo>
                    <a:pt x="47631" y="240645"/>
                  </a:lnTo>
                  <a:lnTo>
                    <a:pt x="24659" y="200350"/>
                  </a:lnTo>
                  <a:lnTo>
                    <a:pt x="8290" y="156723"/>
                  </a:lnTo>
                  <a:lnTo>
                    <a:pt x="0" y="112740"/>
                  </a:lnTo>
                  <a:lnTo>
                    <a:pt x="1265" y="71376"/>
                  </a:lnTo>
                  <a:lnTo>
                    <a:pt x="13562" y="35606"/>
                  </a:lnTo>
                  <a:lnTo>
                    <a:pt x="38368" y="8404"/>
                  </a:lnTo>
                  <a:lnTo>
                    <a:pt x="56279" y="831"/>
                  </a:lnTo>
                  <a:lnTo>
                    <a:pt x="75956" y="0"/>
                  </a:lnTo>
                  <a:lnTo>
                    <a:pt x="96031" y="4229"/>
                  </a:lnTo>
                  <a:lnTo>
                    <a:pt x="135072" y="22645"/>
                  </a:lnTo>
                  <a:lnTo>
                    <a:pt x="171486" y="49602"/>
                  </a:lnTo>
                  <a:lnTo>
                    <a:pt x="214937" y="100879"/>
                  </a:lnTo>
                  <a:lnTo>
                    <a:pt x="238426" y="143606"/>
                  </a:lnTo>
                  <a:lnTo>
                    <a:pt x="254365" y="189624"/>
                  </a:lnTo>
                  <a:lnTo>
                    <a:pt x="259027" y="234849"/>
                  </a:lnTo>
                  <a:lnTo>
                    <a:pt x="248686" y="275199"/>
                  </a:lnTo>
                  <a:lnTo>
                    <a:pt x="230334" y="294656"/>
                  </a:lnTo>
                  <a:lnTo>
                    <a:pt x="202803" y="307124"/>
                  </a:lnTo>
                  <a:lnTo>
                    <a:pt x="171390" y="312779"/>
                  </a:lnTo>
                  <a:close/>
                </a:path>
              </a:pathLst>
            </a:custGeom>
            <a:solidFill>
              <a:srgbClr val="F6A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1949" y="6709600"/>
              <a:ext cx="145640" cy="1362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429066" y="5992342"/>
              <a:ext cx="1079500" cy="985519"/>
            </a:xfrm>
            <a:custGeom>
              <a:avLst/>
              <a:gdLst/>
              <a:ahLst/>
              <a:cxnLst/>
              <a:rect l="l" t="t" r="r" b="b"/>
              <a:pathLst>
                <a:path w="1079500" h="985520">
                  <a:moveTo>
                    <a:pt x="331546" y="716089"/>
                  </a:moveTo>
                  <a:lnTo>
                    <a:pt x="329641" y="700684"/>
                  </a:lnTo>
                  <a:lnTo>
                    <a:pt x="324446" y="688098"/>
                  </a:lnTo>
                  <a:lnTo>
                    <a:pt x="316738" y="679615"/>
                  </a:lnTo>
                  <a:lnTo>
                    <a:pt x="307289" y="676503"/>
                  </a:lnTo>
                  <a:lnTo>
                    <a:pt x="297840" y="679615"/>
                  </a:lnTo>
                  <a:lnTo>
                    <a:pt x="290131" y="688098"/>
                  </a:lnTo>
                  <a:lnTo>
                    <a:pt x="284924" y="700684"/>
                  </a:lnTo>
                  <a:lnTo>
                    <a:pt x="283006" y="716089"/>
                  </a:lnTo>
                  <a:lnTo>
                    <a:pt x="284924" y="731494"/>
                  </a:lnTo>
                  <a:lnTo>
                    <a:pt x="290131" y="744080"/>
                  </a:lnTo>
                  <a:lnTo>
                    <a:pt x="297840" y="752576"/>
                  </a:lnTo>
                  <a:lnTo>
                    <a:pt x="307289" y="755688"/>
                  </a:lnTo>
                  <a:lnTo>
                    <a:pt x="316738" y="752576"/>
                  </a:lnTo>
                  <a:lnTo>
                    <a:pt x="324446" y="744080"/>
                  </a:lnTo>
                  <a:lnTo>
                    <a:pt x="329641" y="731494"/>
                  </a:lnTo>
                  <a:lnTo>
                    <a:pt x="331546" y="716089"/>
                  </a:lnTo>
                  <a:close/>
                </a:path>
                <a:path w="1079500" h="985520">
                  <a:moveTo>
                    <a:pt x="480733" y="763397"/>
                  </a:moveTo>
                  <a:lnTo>
                    <a:pt x="479513" y="698969"/>
                  </a:lnTo>
                  <a:lnTo>
                    <a:pt x="476796" y="645096"/>
                  </a:lnTo>
                  <a:lnTo>
                    <a:pt x="472325" y="589546"/>
                  </a:lnTo>
                  <a:lnTo>
                    <a:pt x="468706" y="586663"/>
                  </a:lnTo>
                  <a:lnTo>
                    <a:pt x="460603" y="587425"/>
                  </a:lnTo>
                  <a:lnTo>
                    <a:pt x="457682" y="591045"/>
                  </a:lnTo>
                  <a:lnTo>
                    <a:pt x="459384" y="609282"/>
                  </a:lnTo>
                  <a:lnTo>
                    <a:pt x="462114" y="646074"/>
                  </a:lnTo>
                  <a:lnTo>
                    <a:pt x="464807" y="699363"/>
                  </a:lnTo>
                  <a:lnTo>
                    <a:pt x="466026" y="763054"/>
                  </a:lnTo>
                  <a:lnTo>
                    <a:pt x="464286" y="831037"/>
                  </a:lnTo>
                  <a:lnTo>
                    <a:pt x="458114" y="897242"/>
                  </a:lnTo>
                  <a:lnTo>
                    <a:pt x="457568" y="901293"/>
                  </a:lnTo>
                  <a:lnTo>
                    <a:pt x="460387" y="904989"/>
                  </a:lnTo>
                  <a:lnTo>
                    <a:pt x="465429" y="905649"/>
                  </a:lnTo>
                  <a:lnTo>
                    <a:pt x="469036" y="905649"/>
                  </a:lnTo>
                  <a:lnTo>
                    <a:pt x="472186" y="902982"/>
                  </a:lnTo>
                  <a:lnTo>
                    <a:pt x="472694" y="899287"/>
                  </a:lnTo>
                  <a:lnTo>
                    <a:pt x="478942" y="832218"/>
                  </a:lnTo>
                  <a:lnTo>
                    <a:pt x="480733" y="763397"/>
                  </a:lnTo>
                  <a:close/>
                </a:path>
                <a:path w="1079500" h="985520">
                  <a:moveTo>
                    <a:pt x="564908" y="969886"/>
                  </a:moveTo>
                  <a:lnTo>
                    <a:pt x="562089" y="962253"/>
                  </a:lnTo>
                  <a:lnTo>
                    <a:pt x="557898" y="960323"/>
                  </a:lnTo>
                  <a:lnTo>
                    <a:pt x="554062" y="961707"/>
                  </a:lnTo>
                  <a:lnTo>
                    <a:pt x="517245" y="969873"/>
                  </a:lnTo>
                  <a:lnTo>
                    <a:pt x="487083" y="969086"/>
                  </a:lnTo>
                  <a:lnTo>
                    <a:pt x="466610" y="964666"/>
                  </a:lnTo>
                  <a:lnTo>
                    <a:pt x="458889" y="961923"/>
                  </a:lnTo>
                  <a:lnTo>
                    <a:pt x="455193" y="960247"/>
                  </a:lnTo>
                  <a:lnTo>
                    <a:pt x="450850" y="961885"/>
                  </a:lnTo>
                  <a:lnTo>
                    <a:pt x="447497" y="969264"/>
                  </a:lnTo>
                  <a:lnTo>
                    <a:pt x="449097" y="973607"/>
                  </a:lnTo>
                  <a:lnTo>
                    <a:pt x="457250" y="977099"/>
                  </a:lnTo>
                  <a:lnTo>
                    <a:pt x="468122" y="980478"/>
                  </a:lnTo>
                  <a:lnTo>
                    <a:pt x="484517" y="983729"/>
                  </a:lnTo>
                  <a:lnTo>
                    <a:pt x="505561" y="985189"/>
                  </a:lnTo>
                  <a:lnTo>
                    <a:pt x="517779" y="984694"/>
                  </a:lnTo>
                  <a:lnTo>
                    <a:pt x="530872" y="983068"/>
                  </a:lnTo>
                  <a:lnTo>
                    <a:pt x="544703" y="980071"/>
                  </a:lnTo>
                  <a:lnTo>
                    <a:pt x="559168" y="975512"/>
                  </a:lnTo>
                  <a:lnTo>
                    <a:pt x="562965" y="974128"/>
                  </a:lnTo>
                  <a:lnTo>
                    <a:pt x="564908" y="969886"/>
                  </a:lnTo>
                  <a:close/>
                </a:path>
                <a:path w="1079500" h="985520">
                  <a:moveTo>
                    <a:pt x="744905" y="716089"/>
                  </a:moveTo>
                  <a:lnTo>
                    <a:pt x="743000" y="700684"/>
                  </a:lnTo>
                  <a:lnTo>
                    <a:pt x="737793" y="688098"/>
                  </a:lnTo>
                  <a:lnTo>
                    <a:pt x="730072" y="679615"/>
                  </a:lnTo>
                  <a:lnTo>
                    <a:pt x="720623" y="676503"/>
                  </a:lnTo>
                  <a:lnTo>
                    <a:pt x="711174" y="679615"/>
                  </a:lnTo>
                  <a:lnTo>
                    <a:pt x="703453" y="688098"/>
                  </a:lnTo>
                  <a:lnTo>
                    <a:pt x="698246" y="700684"/>
                  </a:lnTo>
                  <a:lnTo>
                    <a:pt x="696341" y="716089"/>
                  </a:lnTo>
                  <a:lnTo>
                    <a:pt x="698246" y="731494"/>
                  </a:lnTo>
                  <a:lnTo>
                    <a:pt x="703453" y="744080"/>
                  </a:lnTo>
                  <a:lnTo>
                    <a:pt x="711174" y="752576"/>
                  </a:lnTo>
                  <a:lnTo>
                    <a:pt x="720623" y="755688"/>
                  </a:lnTo>
                  <a:lnTo>
                    <a:pt x="730072" y="752576"/>
                  </a:lnTo>
                  <a:lnTo>
                    <a:pt x="737793" y="744080"/>
                  </a:lnTo>
                  <a:lnTo>
                    <a:pt x="743000" y="731494"/>
                  </a:lnTo>
                  <a:lnTo>
                    <a:pt x="744905" y="716089"/>
                  </a:lnTo>
                  <a:close/>
                </a:path>
                <a:path w="1079500" h="985520">
                  <a:moveTo>
                    <a:pt x="1079373" y="135851"/>
                  </a:moveTo>
                  <a:lnTo>
                    <a:pt x="1069060" y="112268"/>
                  </a:lnTo>
                  <a:lnTo>
                    <a:pt x="1044473" y="90347"/>
                  </a:lnTo>
                  <a:lnTo>
                    <a:pt x="1002830" y="71005"/>
                  </a:lnTo>
                  <a:lnTo>
                    <a:pt x="943673" y="55753"/>
                  </a:lnTo>
                  <a:lnTo>
                    <a:pt x="943673" y="297764"/>
                  </a:lnTo>
                  <a:lnTo>
                    <a:pt x="904989" y="332638"/>
                  </a:lnTo>
                  <a:lnTo>
                    <a:pt x="863155" y="363245"/>
                  </a:lnTo>
                  <a:lnTo>
                    <a:pt x="820293" y="387718"/>
                  </a:lnTo>
                  <a:lnTo>
                    <a:pt x="776554" y="406019"/>
                  </a:lnTo>
                  <a:lnTo>
                    <a:pt x="732078" y="418045"/>
                  </a:lnTo>
                  <a:lnTo>
                    <a:pt x="687019" y="423735"/>
                  </a:lnTo>
                  <a:lnTo>
                    <a:pt x="641527" y="422998"/>
                  </a:lnTo>
                  <a:lnTo>
                    <a:pt x="584250" y="413080"/>
                  </a:lnTo>
                  <a:lnTo>
                    <a:pt x="531850" y="395008"/>
                  </a:lnTo>
                  <a:lnTo>
                    <a:pt x="484911" y="370852"/>
                  </a:lnTo>
                  <a:lnTo>
                    <a:pt x="443979" y="342671"/>
                  </a:lnTo>
                  <a:lnTo>
                    <a:pt x="409651" y="312496"/>
                  </a:lnTo>
                  <a:lnTo>
                    <a:pt x="404317" y="306590"/>
                  </a:lnTo>
                  <a:lnTo>
                    <a:pt x="429615" y="323215"/>
                  </a:lnTo>
                  <a:lnTo>
                    <a:pt x="460565" y="340880"/>
                  </a:lnTo>
                  <a:lnTo>
                    <a:pt x="531672" y="371424"/>
                  </a:lnTo>
                  <a:lnTo>
                    <a:pt x="571563" y="382739"/>
                  </a:lnTo>
                  <a:lnTo>
                    <a:pt x="614184" y="390347"/>
                  </a:lnTo>
                  <a:lnTo>
                    <a:pt x="659409" y="393458"/>
                  </a:lnTo>
                  <a:lnTo>
                    <a:pt x="707110" y="391299"/>
                  </a:lnTo>
                  <a:lnTo>
                    <a:pt x="757161" y="383082"/>
                  </a:lnTo>
                  <a:lnTo>
                    <a:pt x="809421" y="368007"/>
                  </a:lnTo>
                  <a:lnTo>
                    <a:pt x="863790" y="345274"/>
                  </a:lnTo>
                  <a:lnTo>
                    <a:pt x="920115" y="314121"/>
                  </a:lnTo>
                  <a:lnTo>
                    <a:pt x="943673" y="297764"/>
                  </a:lnTo>
                  <a:lnTo>
                    <a:pt x="943673" y="55753"/>
                  </a:lnTo>
                  <a:lnTo>
                    <a:pt x="941387" y="55156"/>
                  </a:lnTo>
                  <a:lnTo>
                    <a:pt x="929271" y="50990"/>
                  </a:lnTo>
                  <a:lnTo>
                    <a:pt x="856234" y="41783"/>
                  </a:lnTo>
                  <a:lnTo>
                    <a:pt x="800646" y="36931"/>
                  </a:lnTo>
                  <a:lnTo>
                    <a:pt x="735901" y="32029"/>
                  </a:lnTo>
                  <a:lnTo>
                    <a:pt x="664667" y="27152"/>
                  </a:lnTo>
                  <a:lnTo>
                    <a:pt x="589597" y="22415"/>
                  </a:lnTo>
                  <a:lnTo>
                    <a:pt x="513384" y="17907"/>
                  </a:lnTo>
                  <a:lnTo>
                    <a:pt x="368134" y="9880"/>
                  </a:lnTo>
                  <a:lnTo>
                    <a:pt x="171437" y="0"/>
                  </a:lnTo>
                  <a:lnTo>
                    <a:pt x="166090" y="3263"/>
                  </a:lnTo>
                  <a:lnTo>
                    <a:pt x="130632" y="27419"/>
                  </a:lnTo>
                  <a:lnTo>
                    <a:pt x="78244" y="70789"/>
                  </a:lnTo>
                  <a:lnTo>
                    <a:pt x="28257" y="128206"/>
                  </a:lnTo>
                  <a:lnTo>
                    <a:pt x="0" y="194513"/>
                  </a:lnTo>
                  <a:lnTo>
                    <a:pt x="38" y="229387"/>
                  </a:lnTo>
                  <a:lnTo>
                    <a:pt x="12763" y="264553"/>
                  </a:lnTo>
                  <a:lnTo>
                    <a:pt x="40563" y="299351"/>
                  </a:lnTo>
                  <a:lnTo>
                    <a:pt x="85877" y="333159"/>
                  </a:lnTo>
                  <a:lnTo>
                    <a:pt x="91046" y="317728"/>
                  </a:lnTo>
                  <a:lnTo>
                    <a:pt x="109880" y="282359"/>
                  </a:lnTo>
                  <a:lnTo>
                    <a:pt x="147345" y="243459"/>
                  </a:lnTo>
                  <a:lnTo>
                    <a:pt x="208432" y="217424"/>
                  </a:lnTo>
                  <a:lnTo>
                    <a:pt x="243763" y="215023"/>
                  </a:lnTo>
                  <a:lnTo>
                    <a:pt x="278269" y="220853"/>
                  </a:lnTo>
                  <a:lnTo>
                    <a:pt x="310603" y="234365"/>
                  </a:lnTo>
                  <a:lnTo>
                    <a:pt x="339471" y="255041"/>
                  </a:lnTo>
                  <a:lnTo>
                    <a:pt x="355206" y="268833"/>
                  </a:lnTo>
                  <a:lnTo>
                    <a:pt x="370624" y="291033"/>
                  </a:lnTo>
                  <a:lnTo>
                    <a:pt x="398932" y="322427"/>
                  </a:lnTo>
                  <a:lnTo>
                    <a:pt x="434682" y="353898"/>
                  </a:lnTo>
                  <a:lnTo>
                    <a:pt x="477304" y="383298"/>
                  </a:lnTo>
                  <a:lnTo>
                    <a:pt x="526161" y="408482"/>
                  </a:lnTo>
                  <a:lnTo>
                    <a:pt x="580682" y="427316"/>
                  </a:lnTo>
                  <a:lnTo>
                    <a:pt x="640245" y="437654"/>
                  </a:lnTo>
                  <a:lnTo>
                    <a:pt x="669023" y="438886"/>
                  </a:lnTo>
                  <a:lnTo>
                    <a:pt x="703173" y="437146"/>
                  </a:lnTo>
                  <a:lnTo>
                    <a:pt x="779132" y="420636"/>
                  </a:lnTo>
                  <a:lnTo>
                    <a:pt x="820191" y="404126"/>
                  </a:lnTo>
                  <a:lnTo>
                    <a:pt x="862787" y="380974"/>
                  </a:lnTo>
                  <a:lnTo>
                    <a:pt x="906576" y="350291"/>
                  </a:lnTo>
                  <a:lnTo>
                    <a:pt x="951153" y="311238"/>
                  </a:lnTo>
                  <a:lnTo>
                    <a:pt x="996162" y="262928"/>
                  </a:lnTo>
                  <a:lnTo>
                    <a:pt x="998791" y="259829"/>
                  </a:lnTo>
                  <a:lnTo>
                    <a:pt x="998639" y="258089"/>
                  </a:lnTo>
                  <a:lnTo>
                    <a:pt x="1013066" y="246392"/>
                  </a:lnTo>
                  <a:lnTo>
                    <a:pt x="1032840" y="228320"/>
                  </a:lnTo>
                  <a:lnTo>
                    <a:pt x="1052118" y="207314"/>
                  </a:lnTo>
                  <a:lnTo>
                    <a:pt x="1068146" y="184289"/>
                  </a:lnTo>
                  <a:lnTo>
                    <a:pt x="1078141" y="160159"/>
                  </a:lnTo>
                  <a:lnTo>
                    <a:pt x="1079373" y="135851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3701" y="6798751"/>
              <a:ext cx="25564" cy="573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29530" y="6735969"/>
              <a:ext cx="47005" cy="76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7043" y="6735969"/>
              <a:ext cx="222222" cy="1540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5685" y="6786333"/>
              <a:ext cx="23701" cy="502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11513" y="6748642"/>
              <a:ext cx="70037" cy="55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57091" y="6748022"/>
              <a:ext cx="222296" cy="1552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58595" y="5615431"/>
              <a:ext cx="1541145" cy="821055"/>
            </a:xfrm>
            <a:custGeom>
              <a:avLst/>
              <a:gdLst/>
              <a:ahLst/>
              <a:cxnLst/>
              <a:rect l="l" t="t" r="r" b="b"/>
              <a:pathLst>
                <a:path w="1541145" h="821054">
                  <a:moveTo>
                    <a:pt x="247154" y="493382"/>
                  </a:moveTo>
                  <a:lnTo>
                    <a:pt x="246062" y="483920"/>
                  </a:lnTo>
                  <a:lnTo>
                    <a:pt x="242252" y="480822"/>
                  </a:lnTo>
                  <a:lnTo>
                    <a:pt x="233527" y="481520"/>
                  </a:lnTo>
                  <a:lnTo>
                    <a:pt x="229108" y="484949"/>
                  </a:lnTo>
                  <a:lnTo>
                    <a:pt x="229438" y="490715"/>
                  </a:lnTo>
                  <a:lnTo>
                    <a:pt x="217614" y="504837"/>
                  </a:lnTo>
                  <a:lnTo>
                    <a:pt x="174002" y="538530"/>
                  </a:lnTo>
                  <a:lnTo>
                    <a:pt x="134556" y="555383"/>
                  </a:lnTo>
                  <a:lnTo>
                    <a:pt x="98894" y="568058"/>
                  </a:lnTo>
                  <a:lnTo>
                    <a:pt x="77114" y="577126"/>
                  </a:lnTo>
                  <a:lnTo>
                    <a:pt x="37566" y="602843"/>
                  </a:lnTo>
                  <a:lnTo>
                    <a:pt x="3784" y="660869"/>
                  </a:lnTo>
                  <a:lnTo>
                    <a:pt x="0" y="694651"/>
                  </a:lnTo>
                  <a:lnTo>
                    <a:pt x="5867" y="727964"/>
                  </a:lnTo>
                  <a:lnTo>
                    <a:pt x="21526" y="757961"/>
                  </a:lnTo>
                  <a:lnTo>
                    <a:pt x="45123" y="782434"/>
                  </a:lnTo>
                  <a:lnTo>
                    <a:pt x="74434" y="799668"/>
                  </a:lnTo>
                  <a:lnTo>
                    <a:pt x="107251" y="807872"/>
                  </a:lnTo>
                  <a:lnTo>
                    <a:pt x="107937" y="807872"/>
                  </a:lnTo>
                  <a:lnTo>
                    <a:pt x="111696" y="807872"/>
                  </a:lnTo>
                  <a:lnTo>
                    <a:pt x="114909" y="805027"/>
                  </a:lnTo>
                  <a:lnTo>
                    <a:pt x="115608" y="797179"/>
                  </a:lnTo>
                  <a:lnTo>
                    <a:pt x="112649" y="793597"/>
                  </a:lnTo>
                  <a:lnTo>
                    <a:pt x="108597" y="793229"/>
                  </a:lnTo>
                  <a:lnTo>
                    <a:pt x="79844" y="786041"/>
                  </a:lnTo>
                  <a:lnTo>
                    <a:pt x="54165" y="770953"/>
                  </a:lnTo>
                  <a:lnTo>
                    <a:pt x="33489" y="749503"/>
                  </a:lnTo>
                  <a:lnTo>
                    <a:pt x="19786" y="723214"/>
                  </a:lnTo>
                  <a:lnTo>
                    <a:pt x="14643" y="694055"/>
                  </a:lnTo>
                  <a:lnTo>
                    <a:pt x="17970" y="664464"/>
                  </a:lnTo>
                  <a:lnTo>
                    <a:pt x="47574" y="613613"/>
                  </a:lnTo>
                  <a:lnTo>
                    <a:pt x="83731" y="590232"/>
                  </a:lnTo>
                  <a:lnTo>
                    <a:pt x="139814" y="569125"/>
                  </a:lnTo>
                  <a:lnTo>
                    <a:pt x="153784" y="563892"/>
                  </a:lnTo>
                  <a:lnTo>
                    <a:pt x="198285" y="540854"/>
                  </a:lnTo>
                  <a:lnTo>
                    <a:pt x="229196" y="514019"/>
                  </a:lnTo>
                  <a:lnTo>
                    <a:pt x="242481" y="498055"/>
                  </a:lnTo>
                  <a:lnTo>
                    <a:pt x="247154" y="493382"/>
                  </a:lnTo>
                  <a:close/>
                </a:path>
                <a:path w="1541145" h="821054">
                  <a:moveTo>
                    <a:pt x="1237056" y="138938"/>
                  </a:moveTo>
                  <a:lnTo>
                    <a:pt x="1215809" y="74015"/>
                  </a:lnTo>
                  <a:lnTo>
                    <a:pt x="1170038" y="26809"/>
                  </a:lnTo>
                  <a:lnTo>
                    <a:pt x="1110665" y="3022"/>
                  </a:lnTo>
                  <a:lnTo>
                    <a:pt x="1078115" y="0"/>
                  </a:lnTo>
                  <a:lnTo>
                    <a:pt x="1045108" y="3187"/>
                  </a:lnTo>
                  <a:lnTo>
                    <a:pt x="981506" y="26441"/>
                  </a:lnTo>
                  <a:lnTo>
                    <a:pt x="921854" y="63334"/>
                  </a:lnTo>
                  <a:lnTo>
                    <a:pt x="890790" y="84201"/>
                  </a:lnTo>
                  <a:lnTo>
                    <a:pt x="863485" y="100939"/>
                  </a:lnTo>
                  <a:lnTo>
                    <a:pt x="835152" y="115252"/>
                  </a:lnTo>
                  <a:lnTo>
                    <a:pt x="805497" y="125793"/>
                  </a:lnTo>
                  <a:lnTo>
                    <a:pt x="771258" y="130937"/>
                  </a:lnTo>
                  <a:lnTo>
                    <a:pt x="738759" y="128193"/>
                  </a:lnTo>
                  <a:lnTo>
                    <a:pt x="709993" y="117983"/>
                  </a:lnTo>
                  <a:lnTo>
                    <a:pt x="686917" y="100698"/>
                  </a:lnTo>
                  <a:lnTo>
                    <a:pt x="684110" y="97777"/>
                  </a:lnTo>
                  <a:lnTo>
                    <a:pt x="679475" y="97624"/>
                  </a:lnTo>
                  <a:lnTo>
                    <a:pt x="673557" y="103212"/>
                  </a:lnTo>
                  <a:lnTo>
                    <a:pt x="673442" y="107861"/>
                  </a:lnTo>
                  <a:lnTo>
                    <a:pt x="676224" y="110807"/>
                  </a:lnTo>
                  <a:lnTo>
                    <a:pt x="694321" y="125806"/>
                  </a:lnTo>
                  <a:lnTo>
                    <a:pt x="715962" y="136728"/>
                  </a:lnTo>
                  <a:lnTo>
                    <a:pt x="740308" y="143421"/>
                  </a:lnTo>
                  <a:lnTo>
                    <a:pt x="766533" y="145694"/>
                  </a:lnTo>
                  <a:lnTo>
                    <a:pt x="777125" y="145338"/>
                  </a:lnTo>
                  <a:lnTo>
                    <a:pt x="840536" y="128981"/>
                  </a:lnTo>
                  <a:lnTo>
                    <a:pt x="898283" y="96888"/>
                  </a:lnTo>
                  <a:lnTo>
                    <a:pt x="925614" y="78562"/>
                  </a:lnTo>
                  <a:lnTo>
                    <a:pt x="958697" y="56667"/>
                  </a:lnTo>
                  <a:lnTo>
                    <a:pt x="987564" y="39878"/>
                  </a:lnTo>
                  <a:lnTo>
                    <a:pt x="1017155" y="26428"/>
                  </a:lnTo>
                  <a:lnTo>
                    <a:pt x="1047915" y="17614"/>
                  </a:lnTo>
                  <a:lnTo>
                    <a:pt x="1078064" y="14706"/>
                  </a:lnTo>
                  <a:lnTo>
                    <a:pt x="1107795" y="17449"/>
                  </a:lnTo>
                  <a:lnTo>
                    <a:pt x="1161935" y="39116"/>
                  </a:lnTo>
                  <a:lnTo>
                    <a:pt x="1203236" y="81622"/>
                  </a:lnTo>
                  <a:lnTo>
                    <a:pt x="1222006" y="136347"/>
                  </a:lnTo>
                  <a:lnTo>
                    <a:pt x="1222413" y="140398"/>
                  </a:lnTo>
                  <a:lnTo>
                    <a:pt x="1226096" y="143357"/>
                  </a:lnTo>
                  <a:lnTo>
                    <a:pt x="1234097" y="142557"/>
                  </a:lnTo>
                  <a:lnTo>
                    <a:pt x="1237056" y="138938"/>
                  </a:lnTo>
                  <a:close/>
                </a:path>
                <a:path w="1541145" h="821054">
                  <a:moveTo>
                    <a:pt x="1540624" y="682904"/>
                  </a:moveTo>
                  <a:lnTo>
                    <a:pt x="1514906" y="611390"/>
                  </a:lnTo>
                  <a:lnTo>
                    <a:pt x="1488973" y="581837"/>
                  </a:lnTo>
                  <a:lnTo>
                    <a:pt x="1445437" y="549567"/>
                  </a:lnTo>
                  <a:lnTo>
                    <a:pt x="1438427" y="544195"/>
                  </a:lnTo>
                  <a:lnTo>
                    <a:pt x="1431709" y="538556"/>
                  </a:lnTo>
                  <a:lnTo>
                    <a:pt x="1407452" y="510540"/>
                  </a:lnTo>
                  <a:lnTo>
                    <a:pt x="1390840" y="477278"/>
                  </a:lnTo>
                  <a:lnTo>
                    <a:pt x="1382649" y="440994"/>
                  </a:lnTo>
                  <a:lnTo>
                    <a:pt x="1383690" y="403936"/>
                  </a:lnTo>
                  <a:lnTo>
                    <a:pt x="1384338" y="399923"/>
                  </a:lnTo>
                  <a:lnTo>
                    <a:pt x="1381607" y="396163"/>
                  </a:lnTo>
                  <a:lnTo>
                    <a:pt x="1373606" y="394881"/>
                  </a:lnTo>
                  <a:lnTo>
                    <a:pt x="1369809" y="397586"/>
                  </a:lnTo>
                  <a:lnTo>
                    <a:pt x="1369187" y="401599"/>
                  </a:lnTo>
                  <a:lnTo>
                    <a:pt x="1368031" y="442315"/>
                  </a:lnTo>
                  <a:lnTo>
                    <a:pt x="1377022" y="482193"/>
                  </a:lnTo>
                  <a:lnTo>
                    <a:pt x="1395298" y="518756"/>
                  </a:lnTo>
                  <a:lnTo>
                    <a:pt x="1421955" y="549554"/>
                  </a:lnTo>
                  <a:lnTo>
                    <a:pt x="1465643" y="581990"/>
                  </a:lnTo>
                  <a:lnTo>
                    <a:pt x="1472590" y="587311"/>
                  </a:lnTo>
                  <a:lnTo>
                    <a:pt x="1479257" y="592874"/>
                  </a:lnTo>
                  <a:lnTo>
                    <a:pt x="1502702" y="619544"/>
                  </a:lnTo>
                  <a:lnTo>
                    <a:pt x="1518526" y="650570"/>
                  </a:lnTo>
                  <a:lnTo>
                    <a:pt x="1525981" y="683895"/>
                  </a:lnTo>
                  <a:lnTo>
                    <a:pt x="1524317" y="717448"/>
                  </a:lnTo>
                  <a:lnTo>
                    <a:pt x="1491145" y="777036"/>
                  </a:lnTo>
                  <a:lnTo>
                    <a:pt x="1431886" y="806119"/>
                  </a:lnTo>
                  <a:lnTo>
                    <a:pt x="1427873" y="806564"/>
                  </a:lnTo>
                  <a:lnTo>
                    <a:pt x="1424952" y="810209"/>
                  </a:lnTo>
                  <a:lnTo>
                    <a:pt x="1425829" y="817994"/>
                  </a:lnTo>
                  <a:lnTo>
                    <a:pt x="1429004" y="820762"/>
                  </a:lnTo>
                  <a:lnTo>
                    <a:pt x="1432699" y="820762"/>
                  </a:lnTo>
                  <a:lnTo>
                    <a:pt x="1469898" y="810018"/>
                  </a:lnTo>
                  <a:lnTo>
                    <a:pt x="1501267" y="788060"/>
                  </a:lnTo>
                  <a:lnTo>
                    <a:pt x="1525079" y="757313"/>
                  </a:lnTo>
                  <a:lnTo>
                    <a:pt x="1538744" y="720255"/>
                  </a:lnTo>
                  <a:lnTo>
                    <a:pt x="1540624" y="682904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8886243" y="7928712"/>
            <a:ext cx="113030" cy="59055"/>
          </a:xfrm>
          <a:custGeom>
            <a:avLst/>
            <a:gdLst/>
            <a:ahLst/>
            <a:cxnLst/>
            <a:rect l="l" t="t" r="r" b="b"/>
            <a:pathLst>
              <a:path w="113029" h="59054">
                <a:moveTo>
                  <a:pt x="67744" y="58545"/>
                </a:moveTo>
                <a:lnTo>
                  <a:pt x="20469" y="40089"/>
                </a:lnTo>
                <a:lnTo>
                  <a:pt x="0" y="6537"/>
                </a:lnTo>
                <a:lnTo>
                  <a:pt x="2154" y="2410"/>
                </a:lnTo>
                <a:lnTo>
                  <a:pt x="9933" y="0"/>
                </a:lnTo>
                <a:lnTo>
                  <a:pt x="14023" y="2118"/>
                </a:lnTo>
                <a:lnTo>
                  <a:pt x="15265" y="5953"/>
                </a:lnTo>
                <a:lnTo>
                  <a:pt x="16792" y="9751"/>
                </a:lnTo>
                <a:lnTo>
                  <a:pt x="44006" y="38713"/>
                </a:lnTo>
                <a:lnTo>
                  <a:pt x="70241" y="43767"/>
                </a:lnTo>
                <a:lnTo>
                  <a:pt x="85383" y="41728"/>
                </a:lnTo>
                <a:lnTo>
                  <a:pt x="101817" y="36631"/>
                </a:lnTo>
                <a:lnTo>
                  <a:pt x="105578" y="35170"/>
                </a:lnTo>
                <a:lnTo>
                  <a:pt x="109851" y="37070"/>
                </a:lnTo>
                <a:lnTo>
                  <a:pt x="112809" y="44630"/>
                </a:lnTo>
                <a:lnTo>
                  <a:pt x="110910" y="48866"/>
                </a:lnTo>
                <a:lnTo>
                  <a:pt x="107112" y="50364"/>
                </a:lnTo>
                <a:lnTo>
                  <a:pt x="96739" y="53938"/>
                </a:lnTo>
                <a:lnTo>
                  <a:pt x="86716" y="56495"/>
                </a:lnTo>
                <a:lnTo>
                  <a:pt x="77048" y="58032"/>
                </a:lnTo>
                <a:lnTo>
                  <a:pt x="67744" y="58545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8784280" y="7065363"/>
            <a:ext cx="331470" cy="155575"/>
            <a:chOff x="8784280" y="7065363"/>
            <a:chExt cx="331470" cy="155575"/>
          </a:xfrm>
        </p:grpSpPr>
        <p:sp>
          <p:nvSpPr>
            <p:cNvPr id="23" name="object 23"/>
            <p:cNvSpPr/>
            <p:nvPr/>
          </p:nvSpPr>
          <p:spPr>
            <a:xfrm>
              <a:off x="8785632" y="7065363"/>
              <a:ext cx="330200" cy="154305"/>
            </a:xfrm>
            <a:custGeom>
              <a:avLst/>
              <a:gdLst/>
              <a:ahLst/>
              <a:cxnLst/>
              <a:rect l="l" t="t" r="r" b="b"/>
              <a:pathLst>
                <a:path w="330200" h="154304">
                  <a:moveTo>
                    <a:pt x="175447" y="153975"/>
                  </a:moveTo>
                  <a:lnTo>
                    <a:pt x="107276" y="141351"/>
                  </a:lnTo>
                  <a:lnTo>
                    <a:pt x="71684" y="117087"/>
                  </a:lnTo>
                  <a:lnTo>
                    <a:pt x="35758" y="78585"/>
                  </a:lnTo>
                  <a:lnTo>
                    <a:pt x="0" y="24141"/>
                  </a:lnTo>
                  <a:lnTo>
                    <a:pt x="39065" y="23009"/>
                  </a:lnTo>
                  <a:lnTo>
                    <a:pt x="131644" y="19110"/>
                  </a:lnTo>
                  <a:lnTo>
                    <a:pt x="240807" y="11691"/>
                  </a:lnTo>
                  <a:lnTo>
                    <a:pt x="329627" y="0"/>
                  </a:lnTo>
                  <a:lnTo>
                    <a:pt x="319662" y="27244"/>
                  </a:lnTo>
                  <a:lnTo>
                    <a:pt x="285662" y="83296"/>
                  </a:lnTo>
                  <a:lnTo>
                    <a:pt x="236250" y="130082"/>
                  </a:lnTo>
                  <a:lnTo>
                    <a:pt x="207021" y="145742"/>
                  </a:lnTo>
                  <a:lnTo>
                    <a:pt x="175447" y="153975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84280" y="7069015"/>
              <a:ext cx="311150" cy="57150"/>
            </a:xfrm>
            <a:custGeom>
              <a:avLst/>
              <a:gdLst/>
              <a:ahLst/>
              <a:cxnLst/>
              <a:rect l="l" t="t" r="r" b="b"/>
              <a:pathLst>
                <a:path w="311150" h="57150">
                  <a:moveTo>
                    <a:pt x="108071" y="57132"/>
                  </a:moveTo>
                  <a:lnTo>
                    <a:pt x="59849" y="56614"/>
                  </a:lnTo>
                  <a:lnTo>
                    <a:pt x="16285" y="46322"/>
                  </a:lnTo>
                  <a:lnTo>
                    <a:pt x="0" y="19137"/>
                  </a:lnTo>
                  <a:lnTo>
                    <a:pt x="34628" y="17708"/>
                  </a:lnTo>
                  <a:lnTo>
                    <a:pt x="118251" y="13732"/>
                  </a:lnTo>
                  <a:lnTo>
                    <a:pt x="220471" y="7674"/>
                  </a:lnTo>
                  <a:lnTo>
                    <a:pt x="310892" y="0"/>
                  </a:lnTo>
                  <a:lnTo>
                    <a:pt x="310428" y="9721"/>
                  </a:lnTo>
                  <a:lnTo>
                    <a:pt x="266217" y="43167"/>
                  </a:lnTo>
                  <a:lnTo>
                    <a:pt x="216625" y="51459"/>
                  </a:lnTo>
                  <a:lnTo>
                    <a:pt x="162120" y="55764"/>
                  </a:lnTo>
                  <a:lnTo>
                    <a:pt x="108071" y="57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59621" y="7166018"/>
              <a:ext cx="177165" cy="55244"/>
            </a:xfrm>
            <a:custGeom>
              <a:avLst/>
              <a:gdLst/>
              <a:ahLst/>
              <a:cxnLst/>
              <a:rect l="l" t="t" r="r" b="b"/>
              <a:pathLst>
                <a:path w="177165" h="55245">
                  <a:moveTo>
                    <a:pt x="96229" y="54783"/>
                  </a:moveTo>
                  <a:lnTo>
                    <a:pt x="49319" y="47917"/>
                  </a:lnTo>
                  <a:lnTo>
                    <a:pt x="0" y="18370"/>
                  </a:lnTo>
                  <a:lnTo>
                    <a:pt x="27683" y="8062"/>
                  </a:lnTo>
                  <a:lnTo>
                    <a:pt x="68661" y="0"/>
                  </a:lnTo>
                  <a:lnTo>
                    <a:pt x="119479" y="1196"/>
                  </a:lnTo>
                  <a:lnTo>
                    <a:pt x="176682" y="18662"/>
                  </a:lnTo>
                  <a:lnTo>
                    <a:pt x="139195" y="43516"/>
                  </a:lnTo>
                  <a:lnTo>
                    <a:pt x="96229" y="54783"/>
                  </a:lnTo>
                  <a:close/>
                </a:path>
              </a:pathLst>
            </a:custGeom>
            <a:solidFill>
              <a:srgbClr val="D65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95254" y="6482956"/>
            <a:ext cx="241578" cy="8541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34952" y="6545250"/>
            <a:ext cx="239423" cy="74907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6948687" y="7806911"/>
            <a:ext cx="1556385" cy="1918970"/>
            <a:chOff x="6948687" y="7806911"/>
            <a:chExt cx="1556385" cy="1918970"/>
          </a:xfrm>
        </p:grpSpPr>
        <p:sp>
          <p:nvSpPr>
            <p:cNvPr id="29" name="object 29"/>
            <p:cNvSpPr/>
            <p:nvPr/>
          </p:nvSpPr>
          <p:spPr>
            <a:xfrm>
              <a:off x="6948687" y="7806911"/>
              <a:ext cx="1556385" cy="1911350"/>
            </a:xfrm>
            <a:custGeom>
              <a:avLst/>
              <a:gdLst/>
              <a:ahLst/>
              <a:cxnLst/>
              <a:rect l="l" t="t" r="r" b="b"/>
              <a:pathLst>
                <a:path w="1556384" h="1911350">
                  <a:moveTo>
                    <a:pt x="1555924" y="1911062"/>
                  </a:moveTo>
                  <a:lnTo>
                    <a:pt x="1498324" y="1906501"/>
                  </a:lnTo>
                  <a:lnTo>
                    <a:pt x="1431745" y="1905206"/>
                  </a:lnTo>
                  <a:lnTo>
                    <a:pt x="1344797" y="1904448"/>
                  </a:lnTo>
                  <a:lnTo>
                    <a:pt x="1241094" y="1904135"/>
                  </a:lnTo>
                  <a:lnTo>
                    <a:pt x="997879" y="1904488"/>
                  </a:lnTo>
                  <a:lnTo>
                    <a:pt x="469388" y="1906570"/>
                  </a:lnTo>
                  <a:lnTo>
                    <a:pt x="283161" y="1906445"/>
                  </a:lnTo>
                  <a:lnTo>
                    <a:pt x="134351" y="1905351"/>
                  </a:lnTo>
                  <a:lnTo>
                    <a:pt x="35713" y="1904100"/>
                  </a:lnTo>
                  <a:lnTo>
                    <a:pt x="0" y="1903502"/>
                  </a:lnTo>
                  <a:lnTo>
                    <a:pt x="519639" y="577453"/>
                  </a:lnTo>
                  <a:lnTo>
                    <a:pt x="1506586" y="0"/>
                  </a:lnTo>
                  <a:lnTo>
                    <a:pt x="1515543" y="262456"/>
                  </a:lnTo>
                  <a:lnTo>
                    <a:pt x="1534583" y="859139"/>
                  </a:lnTo>
                  <a:lnTo>
                    <a:pt x="1551959" y="1504018"/>
                  </a:lnTo>
                  <a:lnTo>
                    <a:pt x="1555924" y="1911062"/>
                  </a:lnTo>
                  <a:close/>
                </a:path>
              </a:pathLst>
            </a:custGeom>
            <a:solidFill>
              <a:srgbClr val="8F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60437" y="7929486"/>
              <a:ext cx="1028065" cy="1796414"/>
            </a:xfrm>
            <a:custGeom>
              <a:avLst/>
              <a:gdLst/>
              <a:ahLst/>
              <a:cxnLst/>
              <a:rect l="l" t="t" r="r" b="b"/>
              <a:pathLst>
                <a:path w="1028065" h="1796415">
                  <a:moveTo>
                    <a:pt x="192595" y="1785975"/>
                  </a:moveTo>
                  <a:lnTo>
                    <a:pt x="189839" y="1747507"/>
                  </a:lnTo>
                  <a:lnTo>
                    <a:pt x="186182" y="1706803"/>
                  </a:lnTo>
                  <a:lnTo>
                    <a:pt x="181444" y="1660410"/>
                  </a:lnTo>
                  <a:lnTo>
                    <a:pt x="175755" y="1608975"/>
                  </a:lnTo>
                  <a:lnTo>
                    <a:pt x="169202" y="1553095"/>
                  </a:lnTo>
                  <a:lnTo>
                    <a:pt x="161899" y="1493405"/>
                  </a:lnTo>
                  <a:lnTo>
                    <a:pt x="153949" y="1430528"/>
                  </a:lnTo>
                  <a:lnTo>
                    <a:pt x="145440" y="1365072"/>
                  </a:lnTo>
                  <a:lnTo>
                    <a:pt x="127177" y="1228902"/>
                  </a:lnTo>
                  <a:lnTo>
                    <a:pt x="107950" y="1089901"/>
                  </a:lnTo>
                  <a:lnTo>
                    <a:pt x="79082" y="886891"/>
                  </a:lnTo>
                  <a:lnTo>
                    <a:pt x="52654" y="705370"/>
                  </a:lnTo>
                  <a:lnTo>
                    <a:pt x="14528" y="449770"/>
                  </a:lnTo>
                  <a:lnTo>
                    <a:pt x="10769" y="446925"/>
                  </a:lnTo>
                  <a:lnTo>
                    <a:pt x="2730" y="448233"/>
                  </a:lnTo>
                  <a:lnTo>
                    <a:pt x="0" y="451967"/>
                  </a:lnTo>
                  <a:lnTo>
                    <a:pt x="64477" y="888784"/>
                  </a:lnTo>
                  <a:lnTo>
                    <a:pt x="93332" y="1091641"/>
                  </a:lnTo>
                  <a:lnTo>
                    <a:pt x="112547" y="1230528"/>
                  </a:lnTo>
                  <a:lnTo>
                    <a:pt x="130797" y="1366545"/>
                  </a:lnTo>
                  <a:lnTo>
                    <a:pt x="139293" y="1431937"/>
                  </a:lnTo>
                  <a:lnTo>
                    <a:pt x="147256" y="1494751"/>
                  </a:lnTo>
                  <a:lnTo>
                    <a:pt x="154546" y="1554365"/>
                  </a:lnTo>
                  <a:lnTo>
                    <a:pt x="161099" y="1610169"/>
                  </a:lnTo>
                  <a:lnTo>
                    <a:pt x="166776" y="1661528"/>
                  </a:lnTo>
                  <a:lnTo>
                    <a:pt x="171500" y="1707832"/>
                  </a:lnTo>
                  <a:lnTo>
                    <a:pt x="175171" y="1748459"/>
                  </a:lnTo>
                  <a:lnTo>
                    <a:pt x="177914" y="1786699"/>
                  </a:lnTo>
                  <a:lnTo>
                    <a:pt x="181127" y="1789734"/>
                  </a:lnTo>
                  <a:lnTo>
                    <a:pt x="185000" y="1789734"/>
                  </a:lnTo>
                  <a:lnTo>
                    <a:pt x="189534" y="1789442"/>
                  </a:lnTo>
                  <a:lnTo>
                    <a:pt x="192595" y="1785975"/>
                  </a:lnTo>
                  <a:close/>
                </a:path>
                <a:path w="1028065" h="1796415">
                  <a:moveTo>
                    <a:pt x="820737" y="1791373"/>
                  </a:moveTo>
                  <a:lnTo>
                    <a:pt x="740397" y="1278064"/>
                  </a:lnTo>
                  <a:lnTo>
                    <a:pt x="736638" y="1275397"/>
                  </a:lnTo>
                  <a:lnTo>
                    <a:pt x="728599" y="1276565"/>
                  </a:lnTo>
                  <a:lnTo>
                    <a:pt x="725868" y="1280325"/>
                  </a:lnTo>
                  <a:lnTo>
                    <a:pt x="806170" y="1793240"/>
                  </a:lnTo>
                  <a:lnTo>
                    <a:pt x="809307" y="1795830"/>
                  </a:lnTo>
                  <a:lnTo>
                    <a:pt x="812850" y="1795830"/>
                  </a:lnTo>
                  <a:lnTo>
                    <a:pt x="818007" y="1795145"/>
                  </a:lnTo>
                  <a:lnTo>
                    <a:pt x="820737" y="1791373"/>
                  </a:lnTo>
                  <a:close/>
                </a:path>
                <a:path w="1028065" h="1796415">
                  <a:moveTo>
                    <a:pt x="1027734" y="646772"/>
                  </a:moveTo>
                  <a:lnTo>
                    <a:pt x="1026858" y="638695"/>
                  </a:lnTo>
                  <a:lnTo>
                    <a:pt x="1023137" y="635812"/>
                  </a:lnTo>
                  <a:lnTo>
                    <a:pt x="808939" y="659244"/>
                  </a:lnTo>
                  <a:lnTo>
                    <a:pt x="594499" y="253276"/>
                  </a:lnTo>
                  <a:lnTo>
                    <a:pt x="779475" y="9499"/>
                  </a:lnTo>
                  <a:lnTo>
                    <a:pt x="778852" y="4889"/>
                  </a:lnTo>
                  <a:lnTo>
                    <a:pt x="772350" y="0"/>
                  </a:lnTo>
                  <a:lnTo>
                    <a:pt x="767753" y="584"/>
                  </a:lnTo>
                  <a:lnTo>
                    <a:pt x="578243" y="250393"/>
                  </a:lnTo>
                  <a:lnTo>
                    <a:pt x="577989" y="253466"/>
                  </a:lnTo>
                  <a:lnTo>
                    <a:pt x="793203" y="660958"/>
                  </a:lnTo>
                  <a:lnTo>
                    <a:pt x="637298" y="678002"/>
                  </a:lnTo>
                  <a:lnTo>
                    <a:pt x="635469" y="679056"/>
                  </a:lnTo>
                  <a:lnTo>
                    <a:pt x="633031" y="682231"/>
                  </a:lnTo>
                  <a:lnTo>
                    <a:pt x="632523" y="684237"/>
                  </a:lnTo>
                  <a:lnTo>
                    <a:pt x="711034" y="1185760"/>
                  </a:lnTo>
                  <a:lnTo>
                    <a:pt x="714171" y="1188364"/>
                  </a:lnTo>
                  <a:lnTo>
                    <a:pt x="717753" y="1188364"/>
                  </a:lnTo>
                  <a:lnTo>
                    <a:pt x="722909" y="1187665"/>
                  </a:lnTo>
                  <a:lnTo>
                    <a:pt x="725639" y="1183906"/>
                  </a:lnTo>
                  <a:lnTo>
                    <a:pt x="648550" y="691578"/>
                  </a:lnTo>
                  <a:lnTo>
                    <a:pt x="805091" y="674458"/>
                  </a:lnTo>
                  <a:lnTo>
                    <a:pt x="805954" y="674458"/>
                  </a:lnTo>
                  <a:lnTo>
                    <a:pt x="806615" y="674293"/>
                  </a:lnTo>
                  <a:lnTo>
                    <a:pt x="1024813" y="650430"/>
                  </a:lnTo>
                  <a:lnTo>
                    <a:pt x="1027734" y="646772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418592" y="7806911"/>
            <a:ext cx="1558925" cy="1918970"/>
            <a:chOff x="9418592" y="7806911"/>
            <a:chExt cx="1558925" cy="1918970"/>
          </a:xfrm>
        </p:grpSpPr>
        <p:sp>
          <p:nvSpPr>
            <p:cNvPr id="32" name="object 32"/>
            <p:cNvSpPr/>
            <p:nvPr/>
          </p:nvSpPr>
          <p:spPr>
            <a:xfrm>
              <a:off x="9418592" y="7806911"/>
              <a:ext cx="1558925" cy="1911350"/>
            </a:xfrm>
            <a:custGeom>
              <a:avLst/>
              <a:gdLst/>
              <a:ahLst/>
              <a:cxnLst/>
              <a:rect l="l" t="t" r="r" b="b"/>
              <a:pathLst>
                <a:path w="1558925" h="1911350">
                  <a:moveTo>
                    <a:pt x="1558882" y="1911062"/>
                  </a:moveTo>
                  <a:lnTo>
                    <a:pt x="1315307" y="1908587"/>
                  </a:lnTo>
                  <a:lnTo>
                    <a:pt x="779441" y="1904461"/>
                  </a:lnTo>
                  <a:lnTo>
                    <a:pt x="243575" y="1903636"/>
                  </a:lnTo>
                  <a:lnTo>
                    <a:pt x="0" y="1911062"/>
                  </a:lnTo>
                  <a:lnTo>
                    <a:pt x="3965" y="1504018"/>
                  </a:lnTo>
                  <a:lnTo>
                    <a:pt x="21341" y="859139"/>
                  </a:lnTo>
                  <a:lnTo>
                    <a:pt x="40381" y="262456"/>
                  </a:lnTo>
                  <a:lnTo>
                    <a:pt x="49338" y="0"/>
                  </a:lnTo>
                  <a:lnTo>
                    <a:pt x="1036284" y="577453"/>
                  </a:lnTo>
                  <a:lnTo>
                    <a:pt x="1558882" y="1911062"/>
                  </a:lnTo>
                  <a:close/>
                </a:path>
              </a:pathLst>
            </a:custGeom>
            <a:solidFill>
              <a:srgbClr val="8F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435021" y="7929448"/>
              <a:ext cx="450215" cy="1796414"/>
            </a:xfrm>
            <a:custGeom>
              <a:avLst/>
              <a:gdLst/>
              <a:ahLst/>
              <a:cxnLst/>
              <a:rect l="l" t="t" r="r" b="b"/>
              <a:pathLst>
                <a:path w="450215" h="1796415">
                  <a:moveTo>
                    <a:pt x="449745" y="253504"/>
                  </a:moveTo>
                  <a:lnTo>
                    <a:pt x="449478" y="250431"/>
                  </a:lnTo>
                  <a:lnTo>
                    <a:pt x="259943" y="660"/>
                  </a:lnTo>
                  <a:lnTo>
                    <a:pt x="255384" y="0"/>
                  </a:lnTo>
                  <a:lnTo>
                    <a:pt x="248881" y="4927"/>
                  </a:lnTo>
                  <a:lnTo>
                    <a:pt x="248221" y="9537"/>
                  </a:lnTo>
                  <a:lnTo>
                    <a:pt x="433197" y="253314"/>
                  </a:lnTo>
                  <a:lnTo>
                    <a:pt x="218782" y="659282"/>
                  </a:lnTo>
                  <a:lnTo>
                    <a:pt x="4457" y="635850"/>
                  </a:lnTo>
                  <a:lnTo>
                    <a:pt x="876" y="638733"/>
                  </a:lnTo>
                  <a:lnTo>
                    <a:pt x="0" y="646811"/>
                  </a:lnTo>
                  <a:lnTo>
                    <a:pt x="2921" y="650468"/>
                  </a:lnTo>
                  <a:lnTo>
                    <a:pt x="221107" y="674331"/>
                  </a:lnTo>
                  <a:lnTo>
                    <a:pt x="221780" y="674497"/>
                  </a:lnTo>
                  <a:lnTo>
                    <a:pt x="222631" y="674497"/>
                  </a:lnTo>
                  <a:lnTo>
                    <a:pt x="379183" y="691616"/>
                  </a:lnTo>
                  <a:lnTo>
                    <a:pt x="206959" y="1791411"/>
                  </a:lnTo>
                  <a:lnTo>
                    <a:pt x="209689" y="1795183"/>
                  </a:lnTo>
                  <a:lnTo>
                    <a:pt x="214884" y="1795868"/>
                  </a:lnTo>
                  <a:lnTo>
                    <a:pt x="218427" y="1795868"/>
                  </a:lnTo>
                  <a:lnTo>
                    <a:pt x="221564" y="1793278"/>
                  </a:lnTo>
                  <a:lnTo>
                    <a:pt x="395211" y="684276"/>
                  </a:lnTo>
                  <a:lnTo>
                    <a:pt x="394665" y="682269"/>
                  </a:lnTo>
                  <a:lnTo>
                    <a:pt x="392252" y="679094"/>
                  </a:lnTo>
                  <a:lnTo>
                    <a:pt x="390398" y="678040"/>
                  </a:lnTo>
                  <a:lnTo>
                    <a:pt x="234518" y="661009"/>
                  </a:lnTo>
                  <a:lnTo>
                    <a:pt x="449745" y="253504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447385" y="7588690"/>
            <a:ext cx="1029335" cy="2129790"/>
            <a:chOff x="8447385" y="7588690"/>
            <a:chExt cx="1029335" cy="2129790"/>
          </a:xfrm>
        </p:grpSpPr>
        <p:sp>
          <p:nvSpPr>
            <p:cNvPr id="35" name="object 35"/>
            <p:cNvSpPr/>
            <p:nvPr/>
          </p:nvSpPr>
          <p:spPr>
            <a:xfrm>
              <a:off x="8725446" y="7901431"/>
              <a:ext cx="429895" cy="1816735"/>
            </a:xfrm>
            <a:custGeom>
              <a:avLst/>
              <a:gdLst/>
              <a:ahLst/>
              <a:cxnLst/>
              <a:rect l="l" t="t" r="r" b="b"/>
              <a:pathLst>
                <a:path w="429895" h="1816734">
                  <a:moveTo>
                    <a:pt x="429691" y="143243"/>
                  </a:moveTo>
                  <a:lnTo>
                    <a:pt x="375056" y="0"/>
                  </a:lnTo>
                  <a:lnTo>
                    <a:pt x="33959" y="0"/>
                  </a:lnTo>
                  <a:lnTo>
                    <a:pt x="33959" y="112242"/>
                  </a:lnTo>
                  <a:lnTo>
                    <a:pt x="166852" y="318985"/>
                  </a:lnTo>
                  <a:lnTo>
                    <a:pt x="0" y="1816544"/>
                  </a:lnTo>
                  <a:lnTo>
                    <a:pt x="420814" y="1816544"/>
                  </a:lnTo>
                  <a:lnTo>
                    <a:pt x="296786" y="318985"/>
                  </a:lnTo>
                  <a:lnTo>
                    <a:pt x="429691" y="143243"/>
                  </a:lnTo>
                  <a:close/>
                </a:path>
              </a:pathLst>
            </a:custGeom>
            <a:solidFill>
              <a:srgbClr val="72A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84965" y="8213074"/>
              <a:ext cx="86360" cy="15240"/>
            </a:xfrm>
            <a:custGeom>
              <a:avLst/>
              <a:gdLst/>
              <a:ahLst/>
              <a:cxnLst/>
              <a:rect l="l" t="t" r="r" b="b"/>
              <a:pathLst>
                <a:path w="86359" h="15240">
                  <a:moveTo>
                    <a:pt x="82498" y="14718"/>
                  </a:moveTo>
                  <a:lnTo>
                    <a:pt x="78444" y="14718"/>
                  </a:lnTo>
                  <a:lnTo>
                    <a:pt x="3286" y="14718"/>
                  </a:lnTo>
                  <a:lnTo>
                    <a:pt x="0" y="11431"/>
                  </a:lnTo>
                  <a:lnTo>
                    <a:pt x="0" y="3286"/>
                  </a:lnTo>
                  <a:lnTo>
                    <a:pt x="3286" y="0"/>
                  </a:lnTo>
                  <a:lnTo>
                    <a:pt x="82498" y="0"/>
                  </a:lnTo>
                  <a:lnTo>
                    <a:pt x="85784" y="3286"/>
                  </a:lnTo>
                  <a:lnTo>
                    <a:pt x="85784" y="11431"/>
                  </a:lnTo>
                  <a:lnTo>
                    <a:pt x="82498" y="14718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44374" y="7592415"/>
              <a:ext cx="424180" cy="669925"/>
            </a:xfrm>
            <a:custGeom>
              <a:avLst/>
              <a:gdLst/>
              <a:ahLst/>
              <a:cxnLst/>
              <a:rect l="l" t="t" r="r" b="b"/>
              <a:pathLst>
                <a:path w="424179" h="669925">
                  <a:moveTo>
                    <a:pt x="112225" y="669379"/>
                  </a:moveTo>
                  <a:lnTo>
                    <a:pt x="0" y="309014"/>
                  </a:lnTo>
                  <a:lnTo>
                    <a:pt x="279485" y="0"/>
                  </a:lnTo>
                  <a:lnTo>
                    <a:pt x="423775" y="214495"/>
                  </a:lnTo>
                  <a:lnTo>
                    <a:pt x="112225" y="669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00067" y="7987659"/>
              <a:ext cx="247015" cy="281940"/>
            </a:xfrm>
            <a:custGeom>
              <a:avLst/>
              <a:gdLst/>
              <a:ahLst/>
              <a:cxnLst/>
              <a:rect l="l" t="t" r="r" b="b"/>
              <a:pathLst>
                <a:path w="247015" h="281940">
                  <a:moveTo>
                    <a:pt x="58942" y="281476"/>
                  </a:moveTo>
                  <a:lnTo>
                    <a:pt x="56532" y="281476"/>
                  </a:lnTo>
                  <a:lnTo>
                    <a:pt x="52661" y="280965"/>
                  </a:lnTo>
                  <a:lnTo>
                    <a:pt x="50360" y="278993"/>
                  </a:lnTo>
                  <a:lnTo>
                    <a:pt x="0" y="117272"/>
                  </a:lnTo>
                  <a:lnTo>
                    <a:pt x="2154" y="113145"/>
                  </a:lnTo>
                  <a:lnTo>
                    <a:pt x="9933" y="110735"/>
                  </a:lnTo>
                  <a:lnTo>
                    <a:pt x="14023" y="112890"/>
                  </a:lnTo>
                  <a:lnTo>
                    <a:pt x="59052" y="257445"/>
                  </a:lnTo>
                  <a:lnTo>
                    <a:pt x="234639" y="876"/>
                  </a:lnTo>
                  <a:lnTo>
                    <a:pt x="239204" y="0"/>
                  </a:lnTo>
                  <a:lnTo>
                    <a:pt x="245924" y="4601"/>
                  </a:lnTo>
                  <a:lnTo>
                    <a:pt x="246764" y="9203"/>
                  </a:lnTo>
                  <a:lnTo>
                    <a:pt x="61207" y="280308"/>
                  </a:lnTo>
                  <a:lnTo>
                    <a:pt x="58942" y="281476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94927" y="7798547"/>
              <a:ext cx="81366" cy="11015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455274" y="7588690"/>
              <a:ext cx="424180" cy="673100"/>
            </a:xfrm>
            <a:custGeom>
              <a:avLst/>
              <a:gdLst/>
              <a:ahLst/>
              <a:cxnLst/>
              <a:rect l="l" t="t" r="r" b="b"/>
              <a:pathLst>
                <a:path w="424179" h="673100">
                  <a:moveTo>
                    <a:pt x="311513" y="673104"/>
                  </a:moveTo>
                  <a:lnTo>
                    <a:pt x="0" y="218220"/>
                  </a:lnTo>
                  <a:lnTo>
                    <a:pt x="164923" y="0"/>
                  </a:lnTo>
                  <a:lnTo>
                    <a:pt x="423738" y="312739"/>
                  </a:lnTo>
                  <a:lnTo>
                    <a:pt x="311513" y="673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47385" y="7656804"/>
              <a:ext cx="440055" cy="612775"/>
            </a:xfrm>
            <a:custGeom>
              <a:avLst/>
              <a:gdLst/>
              <a:ahLst/>
              <a:cxnLst/>
              <a:rect l="l" t="t" r="r" b="b"/>
              <a:pathLst>
                <a:path w="440054" h="612775">
                  <a:moveTo>
                    <a:pt x="319401" y="612331"/>
                  </a:moveTo>
                  <a:lnTo>
                    <a:pt x="317028" y="612331"/>
                  </a:lnTo>
                  <a:lnTo>
                    <a:pt x="314727" y="611163"/>
                  </a:lnTo>
                  <a:lnTo>
                    <a:pt x="0" y="151640"/>
                  </a:lnTo>
                  <a:lnTo>
                    <a:pt x="109" y="148207"/>
                  </a:lnTo>
                  <a:lnTo>
                    <a:pt x="111640" y="620"/>
                  </a:lnTo>
                  <a:lnTo>
                    <a:pt x="116242" y="0"/>
                  </a:lnTo>
                  <a:lnTo>
                    <a:pt x="122742" y="4894"/>
                  </a:lnTo>
                  <a:lnTo>
                    <a:pt x="123363" y="9495"/>
                  </a:lnTo>
                  <a:lnTo>
                    <a:pt x="16945" y="150325"/>
                  </a:lnTo>
                  <a:lnTo>
                    <a:pt x="316882" y="588300"/>
                  </a:lnTo>
                  <a:lnTo>
                    <a:pt x="425820" y="238563"/>
                  </a:lnTo>
                  <a:lnTo>
                    <a:pt x="429947" y="236371"/>
                  </a:lnTo>
                  <a:lnTo>
                    <a:pt x="437689" y="238818"/>
                  </a:lnTo>
                  <a:lnTo>
                    <a:pt x="439844" y="242945"/>
                  </a:lnTo>
                  <a:lnTo>
                    <a:pt x="325610" y="609848"/>
                  </a:lnTo>
                  <a:lnTo>
                    <a:pt x="323309" y="611820"/>
                  </a:lnTo>
                  <a:lnTo>
                    <a:pt x="319401" y="612331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9942103" y="7041987"/>
            <a:ext cx="1397635" cy="2677795"/>
            <a:chOff x="9942103" y="7041987"/>
            <a:chExt cx="1397635" cy="2677795"/>
          </a:xfrm>
        </p:grpSpPr>
        <p:sp>
          <p:nvSpPr>
            <p:cNvPr id="43" name="object 43"/>
            <p:cNvSpPr/>
            <p:nvPr/>
          </p:nvSpPr>
          <p:spPr>
            <a:xfrm>
              <a:off x="9942576" y="7041997"/>
              <a:ext cx="894715" cy="1615440"/>
            </a:xfrm>
            <a:custGeom>
              <a:avLst/>
              <a:gdLst/>
              <a:ahLst/>
              <a:cxnLst/>
              <a:rect l="l" t="t" r="r" b="b"/>
              <a:pathLst>
                <a:path w="894715" h="1615440">
                  <a:moveTo>
                    <a:pt x="894295" y="1614830"/>
                  </a:moveTo>
                  <a:lnTo>
                    <a:pt x="862774" y="1199311"/>
                  </a:lnTo>
                  <a:lnTo>
                    <a:pt x="842010" y="793229"/>
                  </a:lnTo>
                  <a:lnTo>
                    <a:pt x="841349" y="774153"/>
                  </a:lnTo>
                  <a:lnTo>
                    <a:pt x="839228" y="734009"/>
                  </a:lnTo>
                  <a:lnTo>
                    <a:pt x="837095" y="696874"/>
                  </a:lnTo>
                  <a:lnTo>
                    <a:pt x="836841" y="691832"/>
                  </a:lnTo>
                  <a:lnTo>
                    <a:pt x="836015" y="677989"/>
                  </a:lnTo>
                  <a:lnTo>
                    <a:pt x="827582" y="539203"/>
                  </a:lnTo>
                  <a:lnTo>
                    <a:pt x="818502" y="399542"/>
                  </a:lnTo>
                  <a:lnTo>
                    <a:pt x="814489" y="342430"/>
                  </a:lnTo>
                  <a:lnTo>
                    <a:pt x="811250" y="300748"/>
                  </a:lnTo>
                  <a:lnTo>
                    <a:pt x="801611" y="230047"/>
                  </a:lnTo>
                  <a:lnTo>
                    <a:pt x="777582" y="196456"/>
                  </a:lnTo>
                  <a:lnTo>
                    <a:pt x="772795" y="194005"/>
                  </a:lnTo>
                  <a:lnTo>
                    <a:pt x="755942" y="198323"/>
                  </a:lnTo>
                  <a:lnTo>
                    <a:pt x="746810" y="216420"/>
                  </a:lnTo>
                  <a:lnTo>
                    <a:pt x="743064" y="236156"/>
                  </a:lnTo>
                  <a:lnTo>
                    <a:pt x="742327" y="245427"/>
                  </a:lnTo>
                  <a:lnTo>
                    <a:pt x="722172" y="606386"/>
                  </a:lnTo>
                  <a:lnTo>
                    <a:pt x="715352" y="561708"/>
                  </a:lnTo>
                  <a:lnTo>
                    <a:pt x="693674" y="423913"/>
                  </a:lnTo>
                  <a:lnTo>
                    <a:pt x="671880" y="289140"/>
                  </a:lnTo>
                  <a:lnTo>
                    <a:pt x="654189" y="182892"/>
                  </a:lnTo>
                  <a:lnTo>
                    <a:pt x="644791" y="130670"/>
                  </a:lnTo>
                  <a:lnTo>
                    <a:pt x="630402" y="69151"/>
                  </a:lnTo>
                  <a:lnTo>
                    <a:pt x="603389" y="29083"/>
                  </a:lnTo>
                  <a:lnTo>
                    <a:pt x="595045" y="27279"/>
                  </a:lnTo>
                  <a:lnTo>
                    <a:pt x="575779" y="38290"/>
                  </a:lnTo>
                  <a:lnTo>
                    <a:pt x="566204" y="66040"/>
                  </a:lnTo>
                  <a:lnTo>
                    <a:pt x="562952" y="94475"/>
                  </a:lnTo>
                  <a:lnTo>
                    <a:pt x="562622" y="107518"/>
                  </a:lnTo>
                  <a:lnTo>
                    <a:pt x="593204" y="530199"/>
                  </a:lnTo>
                  <a:lnTo>
                    <a:pt x="584809" y="498119"/>
                  </a:lnTo>
                  <a:lnTo>
                    <a:pt x="567664" y="433870"/>
                  </a:lnTo>
                  <a:lnTo>
                    <a:pt x="549643" y="367372"/>
                  </a:lnTo>
                  <a:lnTo>
                    <a:pt x="531545" y="301625"/>
                  </a:lnTo>
                  <a:lnTo>
                    <a:pt x="514223" y="239649"/>
                  </a:lnTo>
                  <a:lnTo>
                    <a:pt x="498475" y="184480"/>
                  </a:lnTo>
                  <a:lnTo>
                    <a:pt x="485152" y="139128"/>
                  </a:lnTo>
                  <a:lnTo>
                    <a:pt x="469023" y="89954"/>
                  </a:lnTo>
                  <a:lnTo>
                    <a:pt x="444068" y="33528"/>
                  </a:lnTo>
                  <a:lnTo>
                    <a:pt x="406247" y="0"/>
                  </a:lnTo>
                  <a:lnTo>
                    <a:pt x="397510" y="215"/>
                  </a:lnTo>
                  <a:lnTo>
                    <a:pt x="377634" y="19215"/>
                  </a:lnTo>
                  <a:lnTo>
                    <a:pt x="371703" y="54203"/>
                  </a:lnTo>
                  <a:lnTo>
                    <a:pt x="373049" y="87884"/>
                  </a:lnTo>
                  <a:lnTo>
                    <a:pt x="374980" y="102958"/>
                  </a:lnTo>
                  <a:lnTo>
                    <a:pt x="475678" y="589127"/>
                  </a:lnTo>
                  <a:lnTo>
                    <a:pt x="429348" y="580491"/>
                  </a:lnTo>
                  <a:lnTo>
                    <a:pt x="360591" y="618972"/>
                  </a:lnTo>
                  <a:lnTo>
                    <a:pt x="364324" y="709256"/>
                  </a:lnTo>
                  <a:lnTo>
                    <a:pt x="359994" y="744512"/>
                  </a:lnTo>
                  <a:lnTo>
                    <a:pt x="350748" y="775804"/>
                  </a:lnTo>
                  <a:lnTo>
                    <a:pt x="328091" y="798004"/>
                  </a:lnTo>
                  <a:lnTo>
                    <a:pt x="298538" y="800481"/>
                  </a:lnTo>
                  <a:lnTo>
                    <a:pt x="264299" y="787057"/>
                  </a:lnTo>
                  <a:lnTo>
                    <a:pt x="227584" y="761555"/>
                  </a:lnTo>
                  <a:lnTo>
                    <a:pt x="156756" y="698754"/>
                  </a:lnTo>
                  <a:lnTo>
                    <a:pt x="100126" y="660006"/>
                  </a:lnTo>
                  <a:lnTo>
                    <a:pt x="57162" y="640778"/>
                  </a:lnTo>
                  <a:lnTo>
                    <a:pt x="27368" y="636511"/>
                  </a:lnTo>
                  <a:lnTo>
                    <a:pt x="10223" y="642683"/>
                  </a:lnTo>
                  <a:lnTo>
                    <a:pt x="3022" y="652297"/>
                  </a:lnTo>
                  <a:lnTo>
                    <a:pt x="0" y="663600"/>
                  </a:lnTo>
                  <a:lnTo>
                    <a:pt x="1155" y="675322"/>
                  </a:lnTo>
                  <a:lnTo>
                    <a:pt x="6502" y="686219"/>
                  </a:lnTo>
                  <a:lnTo>
                    <a:pt x="27216" y="711822"/>
                  </a:lnTo>
                  <a:lnTo>
                    <a:pt x="84975" y="776922"/>
                  </a:lnTo>
                  <a:lnTo>
                    <a:pt x="119951" y="818095"/>
                  </a:lnTo>
                  <a:lnTo>
                    <a:pt x="157607" y="866165"/>
                  </a:lnTo>
                  <a:lnTo>
                    <a:pt x="196951" y="921969"/>
                  </a:lnTo>
                  <a:lnTo>
                    <a:pt x="250761" y="1000582"/>
                  </a:lnTo>
                  <a:lnTo>
                    <a:pt x="298348" y="1065644"/>
                  </a:lnTo>
                  <a:lnTo>
                    <a:pt x="339966" y="1118552"/>
                  </a:lnTo>
                  <a:lnTo>
                    <a:pt x="375881" y="1160716"/>
                  </a:lnTo>
                  <a:lnTo>
                    <a:pt x="406349" y="1193546"/>
                  </a:lnTo>
                  <a:lnTo>
                    <a:pt x="451993" y="1236789"/>
                  </a:lnTo>
                  <a:lnTo>
                    <a:pt x="478955" y="1259535"/>
                  </a:lnTo>
                  <a:lnTo>
                    <a:pt x="482854" y="1270025"/>
                  </a:lnTo>
                  <a:lnTo>
                    <a:pt x="490601" y="1316164"/>
                  </a:lnTo>
                  <a:lnTo>
                    <a:pt x="496290" y="1419948"/>
                  </a:lnTo>
                  <a:lnTo>
                    <a:pt x="493966" y="1603400"/>
                  </a:lnTo>
                  <a:lnTo>
                    <a:pt x="894295" y="1614830"/>
                  </a:lnTo>
                  <a:close/>
                </a:path>
              </a:pathLst>
            </a:custGeom>
            <a:solidFill>
              <a:srgbClr val="F6A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274834" y="7860598"/>
              <a:ext cx="227329" cy="266700"/>
            </a:xfrm>
            <a:custGeom>
              <a:avLst/>
              <a:gdLst/>
              <a:ahLst/>
              <a:cxnLst/>
              <a:rect l="l" t="t" r="r" b="b"/>
              <a:pathLst>
                <a:path w="227329" h="266700">
                  <a:moveTo>
                    <a:pt x="219045" y="266502"/>
                  </a:moveTo>
                  <a:lnTo>
                    <a:pt x="215576" y="266502"/>
                  </a:lnTo>
                  <a:lnTo>
                    <a:pt x="212471" y="263982"/>
                  </a:lnTo>
                  <a:lnTo>
                    <a:pt x="211851" y="260403"/>
                  </a:lnTo>
                  <a:lnTo>
                    <a:pt x="189254" y="183376"/>
                  </a:lnTo>
                  <a:lnTo>
                    <a:pt x="155712" y="123719"/>
                  </a:lnTo>
                  <a:lnTo>
                    <a:pt x="116439" y="79410"/>
                  </a:lnTo>
                  <a:lnTo>
                    <a:pt x="76652" y="48428"/>
                  </a:lnTo>
                  <a:lnTo>
                    <a:pt x="41565" y="28751"/>
                  </a:lnTo>
                  <a:lnTo>
                    <a:pt x="2410" y="14243"/>
                  </a:lnTo>
                  <a:lnTo>
                    <a:pt x="0" y="10262"/>
                  </a:lnTo>
                  <a:lnTo>
                    <a:pt x="1935" y="2373"/>
                  </a:lnTo>
                  <a:lnTo>
                    <a:pt x="5952" y="0"/>
                  </a:lnTo>
                  <a:lnTo>
                    <a:pt x="9860" y="913"/>
                  </a:lnTo>
                  <a:lnTo>
                    <a:pt x="69234" y="26788"/>
                  </a:lnTo>
                  <a:lnTo>
                    <a:pt x="104679" y="50450"/>
                  </a:lnTo>
                  <a:lnTo>
                    <a:pt x="141799" y="83979"/>
                  </a:lnTo>
                  <a:lnTo>
                    <a:pt x="176905" y="128782"/>
                  </a:lnTo>
                  <a:lnTo>
                    <a:pt x="206306" y="186268"/>
                  </a:lnTo>
                  <a:lnTo>
                    <a:pt x="226312" y="257846"/>
                  </a:lnTo>
                  <a:lnTo>
                    <a:pt x="227043" y="261827"/>
                  </a:lnTo>
                  <a:lnTo>
                    <a:pt x="224377" y="265662"/>
                  </a:lnTo>
                  <a:lnTo>
                    <a:pt x="220360" y="266393"/>
                  </a:lnTo>
                  <a:lnTo>
                    <a:pt x="219045" y="266502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42103" y="7485646"/>
              <a:ext cx="555625" cy="248285"/>
            </a:xfrm>
            <a:custGeom>
              <a:avLst/>
              <a:gdLst/>
              <a:ahLst/>
              <a:cxnLst/>
              <a:rect l="l" t="t" r="r" b="b"/>
              <a:pathLst>
                <a:path w="555625" h="248284">
                  <a:moveTo>
                    <a:pt x="27027" y="193566"/>
                  </a:moveTo>
                  <a:lnTo>
                    <a:pt x="2921" y="183210"/>
                  </a:lnTo>
                  <a:lnTo>
                    <a:pt x="0" y="174732"/>
                  </a:lnTo>
                  <a:lnTo>
                    <a:pt x="1926" y="156393"/>
                  </a:lnTo>
                  <a:lnTo>
                    <a:pt x="65406" y="84709"/>
                  </a:lnTo>
                  <a:lnTo>
                    <a:pt x="113117" y="50002"/>
                  </a:lnTo>
                  <a:lnTo>
                    <a:pt x="180251" y="17324"/>
                  </a:lnTo>
                  <a:lnTo>
                    <a:pt x="221133" y="5511"/>
                  </a:lnTo>
                  <a:lnTo>
                    <a:pt x="265433" y="0"/>
                  </a:lnTo>
                  <a:lnTo>
                    <a:pt x="312057" y="3252"/>
                  </a:lnTo>
                  <a:lnTo>
                    <a:pt x="359910" y="17732"/>
                  </a:lnTo>
                  <a:lnTo>
                    <a:pt x="407898" y="45902"/>
                  </a:lnTo>
                  <a:lnTo>
                    <a:pt x="454926" y="90224"/>
                  </a:lnTo>
                  <a:lnTo>
                    <a:pt x="475651" y="111955"/>
                  </a:lnTo>
                  <a:lnTo>
                    <a:pt x="214471" y="111955"/>
                  </a:lnTo>
                  <a:lnTo>
                    <a:pt x="137143" y="137003"/>
                  </a:lnTo>
                  <a:lnTo>
                    <a:pt x="105432" y="156402"/>
                  </a:lnTo>
                  <a:lnTo>
                    <a:pt x="92111" y="165439"/>
                  </a:lnTo>
                  <a:lnTo>
                    <a:pt x="61366" y="182735"/>
                  </a:lnTo>
                  <a:lnTo>
                    <a:pt x="27027" y="193566"/>
                  </a:lnTo>
                  <a:close/>
                </a:path>
                <a:path w="555625" h="248284">
                  <a:moveTo>
                    <a:pt x="428488" y="247672"/>
                  </a:moveTo>
                  <a:lnTo>
                    <a:pt x="399161" y="243800"/>
                  </a:lnTo>
                  <a:lnTo>
                    <a:pt x="310712" y="130979"/>
                  </a:lnTo>
                  <a:lnTo>
                    <a:pt x="214471" y="111955"/>
                  </a:lnTo>
                  <a:lnTo>
                    <a:pt x="475651" y="111955"/>
                  </a:lnTo>
                  <a:lnTo>
                    <a:pt x="512491" y="150582"/>
                  </a:lnTo>
                  <a:lnTo>
                    <a:pt x="543706" y="173801"/>
                  </a:lnTo>
                  <a:lnTo>
                    <a:pt x="548911" y="174567"/>
                  </a:lnTo>
                  <a:lnTo>
                    <a:pt x="527350" y="185964"/>
                  </a:lnTo>
                  <a:lnTo>
                    <a:pt x="478230" y="219882"/>
                  </a:lnTo>
                  <a:lnTo>
                    <a:pt x="428488" y="247672"/>
                  </a:lnTo>
                  <a:close/>
                </a:path>
                <a:path w="555625" h="248284">
                  <a:moveTo>
                    <a:pt x="555502" y="175537"/>
                  </a:moveTo>
                  <a:lnTo>
                    <a:pt x="548911" y="174567"/>
                  </a:lnTo>
                  <a:lnTo>
                    <a:pt x="554808" y="171449"/>
                  </a:lnTo>
                  <a:lnTo>
                    <a:pt x="555502" y="175537"/>
                  </a:lnTo>
                  <a:close/>
                </a:path>
              </a:pathLst>
            </a:custGeom>
            <a:solidFill>
              <a:srgbClr val="F6A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381180" y="7672800"/>
              <a:ext cx="335915" cy="88900"/>
            </a:xfrm>
            <a:custGeom>
              <a:avLst/>
              <a:gdLst/>
              <a:ahLst/>
              <a:cxnLst/>
              <a:rect l="l" t="t" r="r" b="b"/>
              <a:pathLst>
                <a:path w="335915" h="88900">
                  <a:moveTo>
                    <a:pt x="330430" y="88383"/>
                  </a:moveTo>
                  <a:lnTo>
                    <a:pt x="327363" y="88383"/>
                  </a:lnTo>
                  <a:lnTo>
                    <a:pt x="324989" y="88018"/>
                  </a:lnTo>
                  <a:lnTo>
                    <a:pt x="266458" y="70696"/>
                  </a:lnTo>
                  <a:lnTo>
                    <a:pt x="198007" y="53931"/>
                  </a:lnTo>
                  <a:lnTo>
                    <a:pt x="128718" y="38864"/>
                  </a:lnTo>
                  <a:lnTo>
                    <a:pt x="67673" y="26636"/>
                  </a:lnTo>
                  <a:lnTo>
                    <a:pt x="23955" y="18390"/>
                  </a:lnTo>
                  <a:lnTo>
                    <a:pt x="2665" y="14572"/>
                  </a:lnTo>
                  <a:lnTo>
                    <a:pt x="0" y="10737"/>
                  </a:lnTo>
                  <a:lnTo>
                    <a:pt x="1387" y="2739"/>
                  </a:lnTo>
                  <a:lnTo>
                    <a:pt x="5185" y="0"/>
                  </a:lnTo>
                  <a:lnTo>
                    <a:pt x="70554" y="12233"/>
                  </a:lnTo>
                  <a:lnTo>
                    <a:pt x="131959" y="24533"/>
                  </a:lnTo>
                  <a:lnTo>
                    <a:pt x="201700" y="39701"/>
                  </a:lnTo>
                  <a:lnTo>
                    <a:pt x="270663" y="56592"/>
                  </a:lnTo>
                  <a:lnTo>
                    <a:pt x="329736" y="74067"/>
                  </a:lnTo>
                  <a:lnTo>
                    <a:pt x="335653" y="79545"/>
                  </a:lnTo>
                  <a:lnTo>
                    <a:pt x="333279" y="86484"/>
                  </a:lnTo>
                  <a:lnTo>
                    <a:pt x="330430" y="88383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358465" y="8342472"/>
              <a:ext cx="561975" cy="211454"/>
            </a:xfrm>
            <a:custGeom>
              <a:avLst/>
              <a:gdLst/>
              <a:ahLst/>
              <a:cxnLst/>
              <a:rect l="l" t="t" r="r" b="b"/>
              <a:pathLst>
                <a:path w="561975" h="211454">
                  <a:moveTo>
                    <a:pt x="561747" y="211171"/>
                  </a:moveTo>
                  <a:lnTo>
                    <a:pt x="41230" y="211171"/>
                  </a:lnTo>
                  <a:lnTo>
                    <a:pt x="0" y="4382"/>
                  </a:lnTo>
                  <a:lnTo>
                    <a:pt x="510984" y="0"/>
                  </a:lnTo>
                  <a:lnTo>
                    <a:pt x="561747" y="211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351051" y="8333086"/>
              <a:ext cx="485775" cy="21590"/>
            </a:xfrm>
            <a:custGeom>
              <a:avLst/>
              <a:gdLst/>
              <a:ahLst/>
              <a:cxnLst/>
              <a:rect l="l" t="t" r="r" b="b"/>
              <a:pathLst>
                <a:path w="485775" h="21590">
                  <a:moveTo>
                    <a:pt x="7413" y="21109"/>
                  </a:moveTo>
                  <a:lnTo>
                    <a:pt x="3396" y="21109"/>
                  </a:lnTo>
                  <a:lnTo>
                    <a:pt x="109" y="17895"/>
                  </a:lnTo>
                  <a:lnTo>
                    <a:pt x="0" y="9787"/>
                  </a:lnTo>
                  <a:lnTo>
                    <a:pt x="3250" y="6464"/>
                  </a:lnTo>
                  <a:lnTo>
                    <a:pt x="481914" y="0"/>
                  </a:lnTo>
                  <a:lnTo>
                    <a:pt x="485201" y="3250"/>
                  </a:lnTo>
                  <a:lnTo>
                    <a:pt x="485311" y="11321"/>
                  </a:lnTo>
                  <a:lnTo>
                    <a:pt x="482060" y="14645"/>
                  </a:lnTo>
                  <a:lnTo>
                    <a:pt x="7413" y="21109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357296" y="8496888"/>
              <a:ext cx="982344" cy="1215390"/>
            </a:xfrm>
            <a:custGeom>
              <a:avLst/>
              <a:gdLst/>
              <a:ahLst/>
              <a:cxnLst/>
              <a:rect l="l" t="t" r="r" b="b"/>
              <a:pathLst>
                <a:path w="982345" h="1215390">
                  <a:moveTo>
                    <a:pt x="981906" y="1214948"/>
                  </a:moveTo>
                  <a:lnTo>
                    <a:pt x="201260" y="1214948"/>
                  </a:lnTo>
                  <a:lnTo>
                    <a:pt x="0" y="0"/>
                  </a:lnTo>
                  <a:lnTo>
                    <a:pt x="593774" y="0"/>
                  </a:lnTo>
                  <a:lnTo>
                    <a:pt x="981906" y="1214948"/>
                  </a:lnTo>
                  <a:close/>
                </a:path>
              </a:pathLst>
            </a:custGeom>
            <a:solidFill>
              <a:srgbClr val="8F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349700" y="8489555"/>
              <a:ext cx="738505" cy="1229995"/>
            </a:xfrm>
            <a:custGeom>
              <a:avLst/>
              <a:gdLst/>
              <a:ahLst/>
              <a:cxnLst/>
              <a:rect l="l" t="t" r="r" b="b"/>
              <a:pathLst>
                <a:path w="738504" h="1229995">
                  <a:moveTo>
                    <a:pt x="386448" y="3289"/>
                  </a:moveTo>
                  <a:lnTo>
                    <a:pt x="383120" y="0"/>
                  </a:lnTo>
                  <a:lnTo>
                    <a:pt x="5435" y="0"/>
                  </a:lnTo>
                  <a:lnTo>
                    <a:pt x="3390" y="952"/>
                  </a:lnTo>
                  <a:lnTo>
                    <a:pt x="609" y="4229"/>
                  </a:lnTo>
                  <a:lnTo>
                    <a:pt x="0" y="6426"/>
                  </a:lnTo>
                  <a:lnTo>
                    <a:pt x="202209" y="1227112"/>
                  </a:lnTo>
                  <a:lnTo>
                    <a:pt x="205308" y="1229664"/>
                  </a:lnTo>
                  <a:lnTo>
                    <a:pt x="208851" y="1229664"/>
                  </a:lnTo>
                  <a:lnTo>
                    <a:pt x="214071" y="1228902"/>
                  </a:lnTo>
                  <a:lnTo>
                    <a:pt x="216776" y="1225105"/>
                  </a:lnTo>
                  <a:lnTo>
                    <a:pt x="16281" y="14719"/>
                  </a:lnTo>
                  <a:lnTo>
                    <a:pt x="383120" y="14719"/>
                  </a:lnTo>
                  <a:lnTo>
                    <a:pt x="386448" y="11430"/>
                  </a:lnTo>
                  <a:lnTo>
                    <a:pt x="386448" y="3289"/>
                  </a:lnTo>
                  <a:close/>
                </a:path>
                <a:path w="738504" h="1229995">
                  <a:moveTo>
                    <a:pt x="738314" y="643013"/>
                  </a:moveTo>
                  <a:lnTo>
                    <a:pt x="733564" y="636397"/>
                  </a:lnTo>
                  <a:lnTo>
                    <a:pt x="729005" y="635635"/>
                  </a:lnTo>
                  <a:lnTo>
                    <a:pt x="398056" y="872845"/>
                  </a:lnTo>
                  <a:lnTo>
                    <a:pt x="397294" y="877443"/>
                  </a:lnTo>
                  <a:lnTo>
                    <a:pt x="401129" y="882738"/>
                  </a:lnTo>
                  <a:lnTo>
                    <a:pt x="403352" y="883831"/>
                  </a:lnTo>
                  <a:lnTo>
                    <a:pt x="405650" y="883831"/>
                  </a:lnTo>
                  <a:lnTo>
                    <a:pt x="407111" y="883831"/>
                  </a:lnTo>
                  <a:lnTo>
                    <a:pt x="408647" y="883361"/>
                  </a:lnTo>
                  <a:lnTo>
                    <a:pt x="737552" y="647611"/>
                  </a:lnTo>
                  <a:lnTo>
                    <a:pt x="738314" y="643013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09183" y="9309033"/>
              <a:ext cx="178837" cy="134620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15460" y="7584051"/>
            <a:ext cx="121939" cy="172092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0392501" y="9204799"/>
            <a:ext cx="83820" cy="520700"/>
          </a:xfrm>
          <a:custGeom>
            <a:avLst/>
            <a:gdLst/>
            <a:ahLst/>
            <a:cxnLst/>
            <a:rect l="l" t="t" r="r" b="b"/>
            <a:pathLst>
              <a:path w="83820" h="520700">
                <a:moveTo>
                  <a:pt x="11467" y="520514"/>
                </a:moveTo>
                <a:lnTo>
                  <a:pt x="7851" y="520514"/>
                </a:lnTo>
                <a:lnTo>
                  <a:pt x="2812" y="519930"/>
                </a:lnTo>
                <a:lnTo>
                  <a:pt x="0" y="516205"/>
                </a:lnTo>
                <a:lnTo>
                  <a:pt x="69022" y="2885"/>
                </a:lnTo>
                <a:lnTo>
                  <a:pt x="72820" y="0"/>
                </a:lnTo>
                <a:lnTo>
                  <a:pt x="80781" y="1132"/>
                </a:lnTo>
                <a:lnTo>
                  <a:pt x="83630" y="4857"/>
                </a:lnTo>
                <a:lnTo>
                  <a:pt x="14607" y="517848"/>
                </a:lnTo>
                <a:lnTo>
                  <a:pt x="11467" y="520514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523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4100" spc="-245" dirty="0"/>
              <a:t>5. </a:t>
            </a:r>
            <a:r>
              <a:rPr sz="4100" spc="105" dirty="0"/>
              <a:t>Anlaşmazlık</a:t>
            </a:r>
            <a:r>
              <a:rPr sz="4100" spc="-245" dirty="0"/>
              <a:t> </a:t>
            </a:r>
            <a:r>
              <a:rPr sz="4100" spc="65" dirty="0"/>
              <a:t>yönetimi</a:t>
            </a:r>
            <a:r>
              <a:rPr sz="4100" spc="-240" dirty="0"/>
              <a:t> </a:t>
            </a:r>
            <a:r>
              <a:rPr sz="4100" spc="-20" dirty="0"/>
              <a:t>bir</a:t>
            </a:r>
            <a:r>
              <a:rPr sz="4100" spc="-245" dirty="0"/>
              <a:t> </a:t>
            </a:r>
            <a:r>
              <a:rPr sz="4100" spc="100" dirty="0"/>
              <a:t>defa</a:t>
            </a:r>
            <a:r>
              <a:rPr sz="4100" spc="-245" dirty="0"/>
              <a:t> </a:t>
            </a:r>
            <a:r>
              <a:rPr sz="4100" dirty="0"/>
              <a:t>öğrenildi</a:t>
            </a:r>
            <a:r>
              <a:rPr sz="4100" spc="-240" dirty="0"/>
              <a:t> </a:t>
            </a:r>
            <a:r>
              <a:rPr sz="4100" dirty="0"/>
              <a:t>mi</a:t>
            </a:r>
            <a:r>
              <a:rPr sz="4100" spc="-245" dirty="0"/>
              <a:t> </a:t>
            </a:r>
            <a:r>
              <a:rPr sz="4100" dirty="0"/>
              <a:t>sizinle</a:t>
            </a:r>
            <a:r>
              <a:rPr sz="4100" spc="-245" dirty="0"/>
              <a:t> </a:t>
            </a:r>
            <a:r>
              <a:rPr sz="4100" spc="-45" dirty="0"/>
              <a:t>birlikte</a:t>
            </a:r>
            <a:r>
              <a:rPr sz="4100" spc="-240" dirty="0"/>
              <a:t> </a:t>
            </a:r>
            <a:r>
              <a:rPr sz="4100" spc="80" dirty="0"/>
              <a:t>her</a:t>
            </a:r>
            <a:r>
              <a:rPr sz="4100" spc="-245" dirty="0"/>
              <a:t> </a:t>
            </a:r>
            <a:r>
              <a:rPr sz="4100" spc="85" dirty="0"/>
              <a:t>yere </a:t>
            </a:r>
            <a:r>
              <a:rPr sz="4100" spc="100" dirty="0"/>
              <a:t>gider</a:t>
            </a:r>
            <a:r>
              <a:rPr sz="4100" spc="-280" dirty="0"/>
              <a:t> </a:t>
            </a:r>
            <a:r>
              <a:rPr sz="4100" spc="160" dirty="0"/>
              <a:t>ve</a:t>
            </a:r>
            <a:r>
              <a:rPr sz="4100" spc="-275" dirty="0"/>
              <a:t> </a:t>
            </a:r>
            <a:r>
              <a:rPr sz="4100" spc="80" dirty="0"/>
              <a:t>her</a:t>
            </a:r>
            <a:r>
              <a:rPr sz="4100" spc="-275" dirty="0"/>
              <a:t> </a:t>
            </a:r>
            <a:r>
              <a:rPr sz="4100" spc="-10" dirty="0"/>
              <a:t>ilişkinize</a:t>
            </a:r>
            <a:r>
              <a:rPr sz="4100" spc="-280" dirty="0"/>
              <a:t> </a:t>
            </a:r>
            <a:r>
              <a:rPr sz="4100" spc="-25" dirty="0"/>
              <a:t>dahil</a:t>
            </a:r>
            <a:r>
              <a:rPr sz="4100" spc="-275" dirty="0"/>
              <a:t> </a:t>
            </a:r>
            <a:r>
              <a:rPr sz="4100" spc="-180" dirty="0"/>
              <a:t>olur:</a:t>
            </a:r>
            <a:r>
              <a:rPr sz="4100" spc="-275" dirty="0"/>
              <a:t> </a:t>
            </a:r>
            <a:r>
              <a:rPr sz="4100" spc="50" dirty="0"/>
              <a:t>Anlaşmazlıkların</a:t>
            </a:r>
            <a:r>
              <a:rPr sz="4100" spc="-275" dirty="0"/>
              <a:t> </a:t>
            </a:r>
            <a:r>
              <a:rPr sz="4100" dirty="0"/>
              <a:t>becerikli</a:t>
            </a:r>
            <a:r>
              <a:rPr sz="4100" spc="-280" dirty="0"/>
              <a:t> </a:t>
            </a:r>
            <a:r>
              <a:rPr sz="4100" spc="-25" dirty="0"/>
              <a:t>bir </a:t>
            </a:r>
            <a:r>
              <a:rPr sz="4100" spc="100" dirty="0"/>
              <a:t>biçimde</a:t>
            </a:r>
            <a:r>
              <a:rPr sz="4100" spc="-235" dirty="0"/>
              <a:t> </a:t>
            </a:r>
            <a:r>
              <a:rPr sz="4100" dirty="0"/>
              <a:t>nasıl</a:t>
            </a:r>
            <a:r>
              <a:rPr sz="4100" spc="-235" dirty="0"/>
              <a:t> </a:t>
            </a:r>
            <a:r>
              <a:rPr sz="4100" spc="60" dirty="0"/>
              <a:t>yönetileceğinin</a:t>
            </a:r>
            <a:r>
              <a:rPr sz="4100" spc="-229" dirty="0"/>
              <a:t> </a:t>
            </a:r>
            <a:r>
              <a:rPr sz="4100" dirty="0"/>
              <a:t>bilinmesi</a:t>
            </a:r>
            <a:r>
              <a:rPr sz="4100" spc="-235" dirty="0"/>
              <a:t> </a:t>
            </a:r>
            <a:r>
              <a:rPr sz="4100" spc="70" dirty="0"/>
              <a:t>sizin</a:t>
            </a:r>
            <a:r>
              <a:rPr sz="4100" spc="-229" dirty="0"/>
              <a:t> </a:t>
            </a:r>
            <a:r>
              <a:rPr sz="4100" spc="-10" dirty="0"/>
              <a:t>kariyerinizdeki başarınıza,</a:t>
            </a:r>
            <a:r>
              <a:rPr sz="4100" spc="-300" dirty="0"/>
              <a:t> </a:t>
            </a:r>
            <a:r>
              <a:rPr sz="4100" spc="195" dirty="0"/>
              <a:t>hem</a:t>
            </a:r>
            <a:r>
              <a:rPr sz="4100" spc="-295" dirty="0"/>
              <a:t> </a:t>
            </a:r>
            <a:r>
              <a:rPr sz="4100" spc="55" dirty="0"/>
              <a:t>arkadaşlarınız</a:t>
            </a:r>
            <a:r>
              <a:rPr sz="4100" spc="-300" dirty="0"/>
              <a:t> </a:t>
            </a:r>
            <a:r>
              <a:rPr sz="4100" spc="160" dirty="0"/>
              <a:t>ve</a:t>
            </a:r>
            <a:r>
              <a:rPr sz="4100" spc="-295" dirty="0"/>
              <a:t> </a:t>
            </a:r>
            <a:r>
              <a:rPr sz="4100" spc="65" dirty="0"/>
              <a:t>meslektaşlarınız</a:t>
            </a:r>
            <a:r>
              <a:rPr sz="4100" spc="-300" dirty="0"/>
              <a:t> </a:t>
            </a:r>
            <a:r>
              <a:rPr sz="4100" spc="-155" dirty="0"/>
              <a:t>ile</a:t>
            </a:r>
            <a:r>
              <a:rPr sz="4100" spc="-295" dirty="0"/>
              <a:t> </a:t>
            </a:r>
            <a:r>
              <a:rPr sz="4100" spc="135" dirty="0"/>
              <a:t>daha</a:t>
            </a:r>
            <a:r>
              <a:rPr sz="4100" spc="-300" dirty="0"/>
              <a:t> </a:t>
            </a:r>
            <a:r>
              <a:rPr sz="4100" spc="-10" dirty="0"/>
              <a:t>kaliteli </a:t>
            </a:r>
            <a:r>
              <a:rPr sz="4100" spc="-55" dirty="0"/>
              <a:t>ilişkilere</a:t>
            </a:r>
            <a:r>
              <a:rPr sz="4100" spc="-285" dirty="0"/>
              <a:t> </a:t>
            </a:r>
            <a:r>
              <a:rPr sz="4100" spc="95" dirty="0"/>
              <a:t>girmenize</a:t>
            </a:r>
            <a:r>
              <a:rPr sz="4100" spc="-285" dirty="0"/>
              <a:t> </a:t>
            </a:r>
            <a:r>
              <a:rPr sz="4100" spc="195" dirty="0"/>
              <a:t>hem</a:t>
            </a:r>
            <a:r>
              <a:rPr sz="4100" spc="-285" dirty="0"/>
              <a:t> </a:t>
            </a:r>
            <a:r>
              <a:rPr sz="4100" spc="165" dirty="0"/>
              <a:t>de</a:t>
            </a:r>
            <a:r>
              <a:rPr sz="4100" spc="-285" dirty="0"/>
              <a:t> </a:t>
            </a:r>
            <a:r>
              <a:rPr sz="4100" spc="55" dirty="0"/>
              <a:t>mutlu</a:t>
            </a:r>
            <a:r>
              <a:rPr sz="4100" spc="-285" dirty="0"/>
              <a:t> </a:t>
            </a:r>
            <a:r>
              <a:rPr sz="4100" spc="70" dirty="0"/>
              <a:t>olmanıza</a:t>
            </a:r>
            <a:r>
              <a:rPr sz="4100" spc="-285" dirty="0"/>
              <a:t> </a:t>
            </a:r>
            <a:r>
              <a:rPr sz="4100" spc="80" dirty="0"/>
              <a:t>katkıda</a:t>
            </a:r>
            <a:r>
              <a:rPr sz="4100" spc="-285" dirty="0"/>
              <a:t> </a:t>
            </a:r>
            <a:r>
              <a:rPr sz="4100" spc="-10" dirty="0"/>
              <a:t>bulunur.</a:t>
            </a:r>
            <a:endParaRPr sz="4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9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2108</Words>
  <Application>Microsoft Office PowerPoint</Application>
  <PresentationFormat>Özel</PresentationFormat>
  <Paragraphs>178</Paragraphs>
  <Slides>37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4" baseType="lpstr">
      <vt:lpstr>Arial</vt:lpstr>
      <vt:lpstr>Arial MT</vt:lpstr>
      <vt:lpstr>Calibri</vt:lpstr>
      <vt:lpstr>Microsoft Sans Serif</vt:lpstr>
      <vt:lpstr>Tahoma</vt:lpstr>
      <vt:lpstr>Trebuchet MS</vt:lpstr>
      <vt:lpstr>Office Theme</vt:lpstr>
      <vt:lpstr>Çatışma Çözme Becerileri</vt:lpstr>
      <vt:lpstr>İçerik</vt:lpstr>
      <vt:lpstr>Anlaşmazlık Süreci</vt:lpstr>
      <vt:lpstr>PowerPoint Sunusu</vt:lpstr>
      <vt:lpstr>1. Öncelikle anlaşmazlıkların ne olup ne olmadığı anlaşılmalıdır: Bir kişinin hedeflerine ulaşmak için gösterdiği eylemleri ve atılımları, bir başka kişinin hedeflerine ulaşmak için gösterdiği eylemlerini ve atılımlarını engellerse, bloke ederse ya da bozarsa, kişiler arası anlaşmazlıklar ortaya çıkmaktadır.</vt:lpstr>
      <vt:lpstr>PowerPoint Sunusu</vt:lpstr>
      <vt:lpstr>3. Anlaşmazlık ne olumludur, ne de olumsuzdur, nötrdür: Anlaşmazlıkların yapıcı mı yoksa yıkıcı mı olduğunu, anlaşmazlığın kendisi değil, anlaşmazlıkları yönetmek için seçtiğimiz yol belirler. Anlaşmazlık hem olumlu hem de olumsuz yollarla yönetilebilir.</vt:lpstr>
      <vt:lpstr>4. Anlaşmazlık toplumsal yaşamda mutlaka olacaktır, buna karşın şiddet ve yıkıcı davranışlar engellenebilir: Anlaşmazlıklara sahip olmak ya da olmamak bizim seçimimiz dahilinde değildir. Buna karşın, anlaşmazlığa dahil olduğumuzda nasıl tepki vereceğimiz bizim seçimimizdir.</vt:lpstr>
      <vt:lpstr>5. Anlaşmazlık yönetimi bir defa öğrenildi mi sizinle birlikte her yere gider ve her ilişkinize dahil olur: Anlaşmazlıkların becerikli bir biçimde nasıl yönetileceğinin bilinmesi sizin kariyerinizdeki başarınıza, hem arkadaşlarınız ve meslektaşlarınız ile daha kaliteli ilişkilere girmenize hem de mutlu olmanıza katkıda bulunur.</vt:lpstr>
      <vt:lpstr>PowerPoint Sunusu</vt:lpstr>
      <vt:lpstr>1. Kişiler arası anlaşmazlıklar bizlerin nasıl bir değişime gereksinimimiz olduğunu belirler. İşlevsiz ve yararsız davranış kalıpları anlaşmazlıklar yoluyla tanımlanmış olur ve bireylerin kendi yararsız davranış kalıpları hakkında farkındalık kazanmalarını sağlar.</vt:lpstr>
      <vt:lpstr>2. Kişiler arası anlaşmazlıklar kendimizin ve karşı tarafın değerlerini ve isteklerini açığa çıkarır. Anlaşmazlıklar yoluyla kimliğimizi ve kişiliğimizi geliştiririz.</vt:lpstr>
      <vt:lpstr>3. Kişiler arası anlaşmazlıkları yapıcı yönetmek kişileri birbirine gücenme duygularından korur. Diğer kişiye yönelik olarak hissedebileceğimiz nefret ve tiksinme duygularından bizi korur.</vt:lpstr>
      <vt:lpstr>PowerPoint Sunusu</vt:lpstr>
      <vt:lpstr>PowerPoint Sunusu</vt:lpstr>
      <vt:lpstr>PowerPoint Sunusu</vt:lpstr>
      <vt:lpstr>PowerPoint Sunusu</vt:lpstr>
      <vt:lpstr>PowerPoint Sunusu</vt:lpstr>
      <vt:lpstr>ÇATIŞMA ÇÖZME YAKLAŞIMLARI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Birbirinize ad takarak hitap etmeyeceksiniz. Sırayla konuşacaksınız.</vt:lpstr>
      <vt:lpstr>PowerPoint Sunusu</vt:lpstr>
      <vt:lpstr>1-Olay ne? Neden bu olay oldu?</vt:lpstr>
      <vt:lpstr>Çatışma Çözme Örnekleri</vt:lpstr>
      <vt:lpstr>1-Olay ne? Neden bu olay oldu?</vt:lpstr>
      <vt:lpstr>1-Olay ne? Neden bu olay oldu?</vt:lpstr>
      <vt:lpstr>1-Olay ne? Neden bu olay oldu?</vt:lpstr>
      <vt:lpstr>1-Olay ne? Neden bu olay oldu?</vt:lpstr>
      <vt:lpstr>Ek’teki ‘Çatışma Çözme Adımları’ çalışma kağıdına göre aşağıdaki sorunlar üzerinden öğrencilere ikişerli olarak uygulama yaptırın.</vt:lpstr>
      <vt:lpstr>Ek’teki ‘Çatışma Çözme Adımları’ çalışma kağıdına göre aşağıdaki sorunlar üzerinden öğrencilere ikişerli olarak uygulama yaptırın.</vt:lpstr>
      <vt:lpstr>Dinlediğiniz için TEŞEKKÜR EDERİM.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Çatışma Çözme Becerileri</dc:title>
  <dc:creator>Rıdvan</dc:creator>
  <cp:lastModifiedBy>Rıdvan</cp:lastModifiedBy>
  <cp:revision>5</cp:revision>
  <dcterms:created xsi:type="dcterms:W3CDTF">2024-05-07T14:34:44Z</dcterms:created>
  <dcterms:modified xsi:type="dcterms:W3CDTF">2024-05-07T15:07:09Z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2024-05-06T00:00:00Z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2024-05-06T00:00:00Z</vt:filetime>
  </property>
</Properties>
</file>